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3" r:id="rId5"/>
    <p:sldId id="258" r:id="rId6"/>
    <p:sldId id="259" r:id="rId7"/>
    <p:sldId id="260" r:id="rId8"/>
    <p:sldId id="262" r:id="rId9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198A53-82AF-4EDF-B107-62FDA91945DC}" v="96" dt="2025-07-25T09:29:26.3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ásztor Laci" userId="fe301631-9d57-4ab8-9759-63fb44df47bd" providerId="ADAL" clId="{D4198A53-82AF-4EDF-B107-62FDA91945DC}"/>
    <pc:docChg chg="undo custSel modSld modMainMaster">
      <pc:chgData name="Pásztor Laci" userId="fe301631-9d57-4ab8-9759-63fb44df47bd" providerId="ADAL" clId="{D4198A53-82AF-4EDF-B107-62FDA91945DC}" dt="2025-07-25T09:30:02.924" v="1059" actId="207"/>
      <pc:docMkLst>
        <pc:docMk/>
      </pc:docMkLst>
      <pc:sldChg chg="modSp">
        <pc:chgData name="Pásztor Laci" userId="fe301631-9d57-4ab8-9759-63fb44df47bd" providerId="ADAL" clId="{D4198A53-82AF-4EDF-B107-62FDA91945DC}" dt="2025-07-24T13:22:41.582" v="975"/>
        <pc:sldMkLst>
          <pc:docMk/>
          <pc:sldMk cId="2885050221" sldId="256"/>
        </pc:sldMkLst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2885050221" sldId="256"/>
            <ac:spMk id="2" creationId="{7DEB4F76-D2CC-96DF-A355-6AFE1DB5AA53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2885050221" sldId="256"/>
            <ac:spMk id="3" creationId="{F18211C2-38F5-4AC8-E8E2-4A7261BE3A31}"/>
          </ac:spMkLst>
        </pc:spChg>
      </pc:sldChg>
      <pc:sldChg chg="modSp mod">
        <pc:chgData name="Pásztor Laci" userId="fe301631-9d57-4ab8-9759-63fb44df47bd" providerId="ADAL" clId="{D4198A53-82AF-4EDF-B107-62FDA91945DC}" dt="2025-07-24T13:22:41.582" v="975"/>
        <pc:sldMkLst>
          <pc:docMk/>
          <pc:sldMk cId="3366593299" sldId="257"/>
        </pc:sldMkLst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2" creationId="{72FE11DA-F185-FFF8-9756-9D5A0A350678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4" creationId="{C9ED0923-049C-BBD2-A271-AA88D4A9566D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5" creationId="{9A7D5A08-F6F3-AB82-A2CB-4281CFD330C2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7" creationId="{B131B609-E590-1D96-0DD5-886C4EE2FFAD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8" creationId="{BAC7D4DE-D4FE-81D1-35F1-29FFCF821FCA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9" creationId="{CEA1353D-64CC-A058-0334-B966A5013141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12" creationId="{01D6B6CC-F94D-2390-0C97-9A54FCA6EFED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15" creationId="{1E773DC7-BA9A-3F19-22D8-29CF0658CBA0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16" creationId="{DD41CA91-5B98-7AE9-9E03-16008B6F9F8D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66593299" sldId="257"/>
            <ac:spMk id="17" creationId="{4B933525-2730-A910-7507-F7BA910AE955}"/>
          </ac:spMkLst>
        </pc:spChg>
      </pc:sldChg>
      <pc:sldChg chg="addSp modSp mod">
        <pc:chgData name="Pásztor Laci" userId="fe301631-9d57-4ab8-9759-63fb44df47bd" providerId="ADAL" clId="{D4198A53-82AF-4EDF-B107-62FDA91945DC}" dt="2025-07-24T13:49:44.614" v="1036" actId="20577"/>
        <pc:sldMkLst>
          <pc:docMk/>
          <pc:sldMk cId="859856673" sldId="258"/>
        </pc:sldMkLst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859856673" sldId="258"/>
            <ac:spMk id="2" creationId="{1365F384-3264-B0DE-ADB2-CAAB106408D4}"/>
          </ac:spMkLst>
        </pc:spChg>
        <pc:spChg chg="add mod">
          <ac:chgData name="Pásztor Laci" userId="fe301631-9d57-4ab8-9759-63fb44df47bd" providerId="ADAL" clId="{D4198A53-82AF-4EDF-B107-62FDA91945DC}" dt="2025-07-24T10:53:44.393" v="6" actId="571"/>
          <ac:spMkLst>
            <pc:docMk/>
            <pc:sldMk cId="859856673" sldId="258"/>
            <ac:spMk id="3" creationId="{33A1070B-BEE8-C792-991E-23EC36A6A4A0}"/>
          </ac:spMkLst>
        </pc:spChg>
        <pc:spChg chg="add mod">
          <ac:chgData name="Pásztor Laci" userId="fe301631-9d57-4ab8-9759-63fb44df47bd" providerId="ADAL" clId="{D4198A53-82AF-4EDF-B107-62FDA91945DC}" dt="2025-07-24T13:42:09.338" v="997" actId="20577"/>
          <ac:spMkLst>
            <pc:docMk/>
            <pc:sldMk cId="859856673" sldId="258"/>
            <ac:spMk id="3" creationId="{99B7FBD4-FCB8-53CF-CC58-F38DAA7141C2}"/>
          </ac:spMkLst>
        </pc:spChg>
        <pc:spChg chg="add mod">
          <ac:chgData name="Pásztor Laci" userId="fe301631-9d57-4ab8-9759-63fb44df47bd" providerId="ADAL" clId="{D4198A53-82AF-4EDF-B107-62FDA91945DC}" dt="2025-07-24T13:42:17.819" v="1004" actId="20577"/>
          <ac:spMkLst>
            <pc:docMk/>
            <pc:sldMk cId="859856673" sldId="258"/>
            <ac:spMk id="4" creationId="{306659EB-3E88-647F-C8A6-92C02E599EFC}"/>
          </ac:spMkLst>
        </pc:spChg>
        <pc:spChg chg="add mod">
          <ac:chgData name="Pásztor Laci" userId="fe301631-9d57-4ab8-9759-63fb44df47bd" providerId="ADAL" clId="{D4198A53-82AF-4EDF-B107-62FDA91945DC}" dt="2025-07-24T10:53:44.393" v="6" actId="571"/>
          <ac:spMkLst>
            <pc:docMk/>
            <pc:sldMk cId="859856673" sldId="258"/>
            <ac:spMk id="4" creationId="{FE9C06E3-38F0-28C7-BC72-0E720391D1B3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859856673" sldId="258"/>
            <ac:spMk id="5" creationId="{75C59A31-F398-3F7A-8338-3E4C08E6D328}"/>
          </ac:spMkLst>
        </pc:spChg>
        <pc:spChg chg="add mod">
          <ac:chgData name="Pásztor Laci" userId="fe301631-9d57-4ab8-9759-63fb44df47bd" providerId="ADAL" clId="{D4198A53-82AF-4EDF-B107-62FDA91945DC}" dt="2025-07-24T13:49:44.614" v="1036" actId="20577"/>
          <ac:spMkLst>
            <pc:docMk/>
            <pc:sldMk cId="859856673" sldId="258"/>
            <ac:spMk id="6" creationId="{06AA84C3-1C2B-5055-A739-38B9D8F22D0A}"/>
          </ac:spMkLst>
        </pc:spChg>
        <pc:spChg chg="add mod">
          <ac:chgData name="Pásztor Laci" userId="fe301631-9d57-4ab8-9759-63fb44df47bd" providerId="ADAL" clId="{D4198A53-82AF-4EDF-B107-62FDA91945DC}" dt="2025-07-24T13:17:00.666" v="961" actId="1076"/>
          <ac:spMkLst>
            <pc:docMk/>
            <pc:sldMk cId="859856673" sldId="258"/>
            <ac:spMk id="8" creationId="{68C664A9-2AB7-817F-1E37-6AF5F4EAAA6C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859856673" sldId="258"/>
            <ac:spMk id="9" creationId="{4A1B7BE2-5FDD-8A60-2F78-6F19ADA34B68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859856673" sldId="258"/>
            <ac:spMk id="10" creationId="{DF548367-6B85-F313-744C-4568D7A35D38}"/>
          </ac:spMkLst>
        </pc:spChg>
        <pc:spChg chg="add mod">
          <ac:chgData name="Pásztor Laci" userId="fe301631-9d57-4ab8-9759-63fb44df47bd" providerId="ADAL" clId="{D4198A53-82AF-4EDF-B107-62FDA91945DC}" dt="2025-07-24T13:49:36.506" v="1028" actId="20577"/>
          <ac:spMkLst>
            <pc:docMk/>
            <pc:sldMk cId="859856673" sldId="258"/>
            <ac:spMk id="11" creationId="{9EC87EDD-EAA7-E74A-A9EB-5BE117925703}"/>
          </ac:spMkLst>
        </pc:spChg>
        <pc:spChg chg="add mod">
          <ac:chgData name="Pásztor Laci" userId="fe301631-9d57-4ab8-9759-63fb44df47bd" providerId="ADAL" clId="{D4198A53-82AF-4EDF-B107-62FDA91945DC}" dt="2025-07-24T13:20:09.127" v="970" actId="14100"/>
          <ac:spMkLst>
            <pc:docMk/>
            <pc:sldMk cId="859856673" sldId="258"/>
            <ac:spMk id="12" creationId="{C6023E25-04A8-66FE-07E6-F1EBFE91D7CF}"/>
          </ac:spMkLst>
        </pc:spChg>
        <pc:spChg chg="add mod">
          <ac:chgData name="Pásztor Laci" userId="fe301631-9d57-4ab8-9759-63fb44df47bd" providerId="ADAL" clId="{D4198A53-82AF-4EDF-B107-62FDA91945DC}" dt="2025-07-24T13:20:09.127" v="970" actId="14100"/>
          <ac:spMkLst>
            <pc:docMk/>
            <pc:sldMk cId="859856673" sldId="258"/>
            <ac:spMk id="13" creationId="{4132D1E8-4135-123A-A0F0-8F4A0D42361E}"/>
          </ac:spMkLst>
        </pc:spChg>
        <pc:spChg chg="mod">
          <ac:chgData name="Pásztor Laci" userId="fe301631-9d57-4ab8-9759-63fb44df47bd" providerId="ADAL" clId="{D4198A53-82AF-4EDF-B107-62FDA91945DC}" dt="2025-07-24T11:05:22.288" v="11" actId="1582"/>
          <ac:spMkLst>
            <pc:docMk/>
            <pc:sldMk cId="859856673" sldId="258"/>
            <ac:spMk id="15" creationId="{A08B997B-4D24-AD5E-6FB4-3A72ACAE3543}"/>
          </ac:spMkLst>
        </pc:spChg>
        <pc:spChg chg="mod">
          <ac:chgData name="Pásztor Laci" userId="fe301631-9d57-4ab8-9759-63fb44df47bd" providerId="ADAL" clId="{D4198A53-82AF-4EDF-B107-62FDA91945DC}" dt="2025-07-24T11:05:22.288" v="11" actId="1582"/>
          <ac:spMkLst>
            <pc:docMk/>
            <pc:sldMk cId="859856673" sldId="258"/>
            <ac:spMk id="16" creationId="{8B617C53-6B1D-B1DE-D99C-AC1796B1AE3C}"/>
          </ac:spMkLst>
        </pc:spChg>
        <pc:spChg chg="mod ord">
          <ac:chgData name="Pásztor Laci" userId="fe301631-9d57-4ab8-9759-63fb44df47bd" providerId="ADAL" clId="{D4198A53-82AF-4EDF-B107-62FDA91945DC}" dt="2025-07-24T11:34:16.469" v="90" actId="2711"/>
          <ac:spMkLst>
            <pc:docMk/>
            <pc:sldMk cId="859856673" sldId="258"/>
            <ac:spMk id="17" creationId="{B7336469-450E-D063-A707-08A9BC814C76}"/>
          </ac:spMkLst>
        </pc:spChg>
        <pc:spChg chg="add mod">
          <ac:chgData name="Pásztor Laci" userId="fe301631-9d57-4ab8-9759-63fb44df47bd" providerId="ADAL" clId="{D4198A53-82AF-4EDF-B107-62FDA91945DC}" dt="2025-07-24T11:55:39.878" v="556" actId="1076"/>
          <ac:spMkLst>
            <pc:docMk/>
            <pc:sldMk cId="859856673" sldId="258"/>
            <ac:spMk id="18" creationId="{09C24C19-0D2F-B494-1E89-28E9CC8B6F86}"/>
          </ac:spMkLst>
        </pc:spChg>
        <pc:spChg chg="mod ord">
          <ac:chgData name="Pásztor Laci" userId="fe301631-9d57-4ab8-9759-63fb44df47bd" providerId="ADAL" clId="{D4198A53-82AF-4EDF-B107-62FDA91945DC}" dt="2025-07-24T11:34:16.469" v="90" actId="2711"/>
          <ac:spMkLst>
            <pc:docMk/>
            <pc:sldMk cId="859856673" sldId="258"/>
            <ac:spMk id="19" creationId="{8CBCDEF3-0114-F165-1FA2-B33A3D25ABBC}"/>
          </ac:spMkLst>
        </pc:spChg>
        <pc:spChg chg="mod ord">
          <ac:chgData name="Pásztor Laci" userId="fe301631-9d57-4ab8-9759-63fb44df47bd" providerId="ADAL" clId="{D4198A53-82AF-4EDF-B107-62FDA91945DC}" dt="2025-07-24T11:34:16.469" v="90" actId="2711"/>
          <ac:spMkLst>
            <pc:docMk/>
            <pc:sldMk cId="859856673" sldId="258"/>
            <ac:spMk id="20" creationId="{0955FD99-91A5-7E71-E7C2-333817E835CC}"/>
          </ac:spMkLst>
        </pc:spChg>
        <pc:spChg chg="mod ord">
          <ac:chgData name="Pásztor Laci" userId="fe301631-9d57-4ab8-9759-63fb44df47bd" providerId="ADAL" clId="{D4198A53-82AF-4EDF-B107-62FDA91945DC}" dt="2025-07-24T13:22:41.582" v="975"/>
          <ac:spMkLst>
            <pc:docMk/>
            <pc:sldMk cId="859856673" sldId="258"/>
            <ac:spMk id="21" creationId="{2660AFBC-47A1-C38C-4AB3-2D2FB11E7BB4}"/>
          </ac:spMkLst>
        </pc:spChg>
        <pc:spChg chg="mod ord">
          <ac:chgData name="Pásztor Laci" userId="fe301631-9d57-4ab8-9759-63fb44df47bd" providerId="ADAL" clId="{D4198A53-82AF-4EDF-B107-62FDA91945DC}" dt="2025-07-24T11:34:16.469" v="90" actId="2711"/>
          <ac:spMkLst>
            <pc:docMk/>
            <pc:sldMk cId="859856673" sldId="258"/>
            <ac:spMk id="22" creationId="{B3F0CE57-36EE-7748-253E-A4568156368E}"/>
          </ac:spMkLst>
        </pc:spChg>
        <pc:spChg chg="add mod">
          <ac:chgData name="Pásztor Laci" userId="fe301631-9d57-4ab8-9759-63fb44df47bd" providerId="ADAL" clId="{D4198A53-82AF-4EDF-B107-62FDA91945DC}" dt="2025-07-24T11:55:44.828" v="565" actId="20577"/>
          <ac:spMkLst>
            <pc:docMk/>
            <pc:sldMk cId="859856673" sldId="258"/>
            <ac:spMk id="23" creationId="{075ED3E1-DC1C-4BF2-764B-158895D5CD1E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859856673" sldId="258"/>
            <ac:spMk id="24" creationId="{CC6EEC99-2809-EAA8-DFDA-EF0AC28FF218}"/>
          </ac:spMkLst>
        </pc:spChg>
        <pc:spChg chg="add mod">
          <ac:chgData name="Pásztor Laci" userId="fe301631-9d57-4ab8-9759-63fb44df47bd" providerId="ADAL" clId="{D4198A53-82AF-4EDF-B107-62FDA91945DC}" dt="2025-07-24T13:38:03.366" v="976" actId="14100"/>
          <ac:spMkLst>
            <pc:docMk/>
            <pc:sldMk cId="859856673" sldId="258"/>
            <ac:spMk id="25" creationId="{C80FE386-8AE2-1E83-59C5-4DCF0E38D454}"/>
          </ac:spMkLst>
        </pc:spChg>
        <pc:spChg chg="add mod">
          <ac:chgData name="Pásztor Laci" userId="fe301631-9d57-4ab8-9759-63fb44df47bd" providerId="ADAL" clId="{D4198A53-82AF-4EDF-B107-62FDA91945DC}" dt="2025-07-24T11:55:59.175" v="567" actId="1076"/>
          <ac:spMkLst>
            <pc:docMk/>
            <pc:sldMk cId="859856673" sldId="258"/>
            <ac:spMk id="26" creationId="{E2F867F6-C46E-0492-0926-7B20E17E765A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859856673" sldId="258"/>
            <ac:spMk id="27" creationId="{D8ECD424-D8F9-8558-6C9C-527B3FF436F3}"/>
          </ac:spMkLst>
        </pc:spChg>
        <pc:spChg chg="add mod">
          <ac:chgData name="Pásztor Laci" userId="fe301631-9d57-4ab8-9759-63fb44df47bd" providerId="ADAL" clId="{D4198A53-82AF-4EDF-B107-62FDA91945DC}" dt="2025-07-24T13:16:13.713" v="956" actId="1076"/>
          <ac:spMkLst>
            <pc:docMk/>
            <pc:sldMk cId="859856673" sldId="258"/>
            <ac:spMk id="28" creationId="{2BDB12B5-D1C3-BCE4-9FDA-FA1A67D1F49A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859856673" sldId="258"/>
            <ac:spMk id="29" creationId="{B395A0FF-E179-2082-725C-5F6F1CF158B1}"/>
          </ac:spMkLst>
        </pc:spChg>
        <pc:spChg chg="add mod">
          <ac:chgData name="Pásztor Laci" userId="fe301631-9d57-4ab8-9759-63fb44df47bd" providerId="ADAL" clId="{D4198A53-82AF-4EDF-B107-62FDA91945DC}" dt="2025-07-24T13:16:22.035" v="958" actId="1076"/>
          <ac:spMkLst>
            <pc:docMk/>
            <pc:sldMk cId="859856673" sldId="258"/>
            <ac:spMk id="30" creationId="{0A8D58B2-580F-D1E7-932F-F5E4DA2F8064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859856673" sldId="258"/>
            <ac:spMk id="31" creationId="{E7132305-002F-3838-FF44-ADEFB78EE44A}"/>
          </ac:spMkLst>
        </pc:spChg>
        <pc:grpChg chg="mod">
          <ac:chgData name="Pásztor Laci" userId="fe301631-9d57-4ab8-9759-63fb44df47bd" providerId="ADAL" clId="{D4198A53-82AF-4EDF-B107-62FDA91945DC}" dt="2025-07-24T10:53:39.431" v="4" actId="1076"/>
          <ac:grpSpMkLst>
            <pc:docMk/>
            <pc:sldMk cId="859856673" sldId="258"/>
            <ac:grpSpMk id="14" creationId="{19929BD2-3CDA-C305-D540-76CBB46A6FF6}"/>
          </ac:grpSpMkLst>
        </pc:grpChg>
        <pc:picChg chg="add mod ord">
          <ac:chgData name="Pásztor Laci" userId="fe301631-9d57-4ab8-9759-63fb44df47bd" providerId="ADAL" clId="{D4198A53-82AF-4EDF-B107-62FDA91945DC}" dt="2025-07-24T11:17:04.701" v="22" actId="167"/>
          <ac:picMkLst>
            <pc:docMk/>
            <pc:sldMk cId="859856673" sldId="258"/>
            <ac:picMk id="7" creationId="{6EB979D1-FB12-FBB0-AC0B-FB21EFC5D29E}"/>
          </ac:picMkLst>
        </pc:picChg>
      </pc:sldChg>
      <pc:sldChg chg="addSp delSp modSp mod">
        <pc:chgData name="Pásztor Laci" userId="fe301631-9d57-4ab8-9759-63fb44df47bd" providerId="ADAL" clId="{D4198A53-82AF-4EDF-B107-62FDA91945DC}" dt="2025-07-24T13:49:59.311" v="1039"/>
        <pc:sldMkLst>
          <pc:docMk/>
          <pc:sldMk cId="1600030141" sldId="259"/>
        </pc:sldMkLst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1600030141" sldId="259"/>
            <ac:spMk id="2" creationId="{4767BFC2-60A1-152F-34AD-263226651B63}"/>
          </ac:spMkLst>
        </pc:spChg>
        <pc:spChg chg="add mod">
          <ac:chgData name="Pásztor Laci" userId="fe301631-9d57-4ab8-9759-63fb44df47bd" providerId="ADAL" clId="{D4198A53-82AF-4EDF-B107-62FDA91945DC}" dt="2025-07-24T13:45:14.337" v="1015" actId="1076"/>
          <ac:spMkLst>
            <pc:docMk/>
            <pc:sldMk cId="1600030141" sldId="259"/>
            <ac:spMk id="3" creationId="{C69DD2E7-64C9-8D04-2D59-1722D00D2A84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1600030141" sldId="259"/>
            <ac:spMk id="5" creationId="{4FA41A36-3060-ECEB-DC68-9CC20E5C377A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1600030141" sldId="259"/>
            <ac:spMk id="6" creationId="{A9792485-E19C-5849-FE72-A93E2173198A}"/>
          </ac:spMkLst>
        </pc:spChg>
        <pc:spChg chg="mod">
          <ac:chgData name="Pásztor Laci" userId="fe301631-9d57-4ab8-9759-63fb44df47bd" providerId="ADAL" clId="{D4198A53-82AF-4EDF-B107-62FDA91945DC}" dt="2025-07-24T11:34:06.169" v="86" actId="404"/>
          <ac:spMkLst>
            <pc:docMk/>
            <pc:sldMk cId="1600030141" sldId="259"/>
            <ac:spMk id="7" creationId="{7D72ADF8-1DE4-3CE7-90DD-823CC5628998}"/>
          </ac:spMkLst>
        </pc:spChg>
        <pc:spChg chg="mod">
          <ac:chgData name="Pásztor Laci" userId="fe301631-9d57-4ab8-9759-63fb44df47bd" providerId="ADAL" clId="{D4198A53-82AF-4EDF-B107-62FDA91945DC}" dt="2025-07-24T11:34:06.169" v="86" actId="404"/>
          <ac:spMkLst>
            <pc:docMk/>
            <pc:sldMk cId="1600030141" sldId="259"/>
            <ac:spMk id="8" creationId="{0C7B021F-71C7-9D84-724F-C4BD70172E0F}"/>
          </ac:spMkLst>
        </pc:spChg>
        <pc:spChg chg="add mod ord">
          <ac:chgData name="Pásztor Laci" userId="fe301631-9d57-4ab8-9759-63fb44df47bd" providerId="ADAL" clId="{D4198A53-82AF-4EDF-B107-62FDA91945DC}" dt="2025-07-24T11:18:09.091" v="37" actId="14100"/>
          <ac:spMkLst>
            <pc:docMk/>
            <pc:sldMk cId="1600030141" sldId="259"/>
            <ac:spMk id="10" creationId="{46004121-2AFD-EE19-4E26-4222C6D6519B}"/>
          </ac:spMkLst>
        </pc:spChg>
        <pc:spChg chg="add mod">
          <ac:chgData name="Pásztor Laci" userId="fe301631-9d57-4ab8-9759-63fb44df47bd" providerId="ADAL" clId="{D4198A53-82AF-4EDF-B107-62FDA91945DC}" dt="2025-07-24T11:48:50.974" v="268"/>
          <ac:spMkLst>
            <pc:docMk/>
            <pc:sldMk cId="1600030141" sldId="259"/>
            <ac:spMk id="11" creationId="{131CC2C1-F85B-7BCA-F737-55DD29802F92}"/>
          </ac:spMkLst>
        </pc:spChg>
        <pc:spChg chg="mod">
          <ac:chgData name="Pásztor Laci" userId="fe301631-9d57-4ab8-9759-63fb44df47bd" providerId="ADAL" clId="{D4198A53-82AF-4EDF-B107-62FDA91945DC}" dt="2025-07-24T11:34:06.169" v="86" actId="404"/>
          <ac:spMkLst>
            <pc:docMk/>
            <pc:sldMk cId="1600030141" sldId="259"/>
            <ac:spMk id="12" creationId="{1FC2E21D-C8D2-E02A-05AF-E132A1D26DFE}"/>
          </ac:spMkLst>
        </pc:spChg>
        <pc:spChg chg="mod">
          <ac:chgData name="Pásztor Laci" userId="fe301631-9d57-4ab8-9759-63fb44df47bd" providerId="ADAL" clId="{D4198A53-82AF-4EDF-B107-62FDA91945DC}" dt="2025-07-24T11:52:04.497" v="492" actId="14100"/>
          <ac:spMkLst>
            <pc:docMk/>
            <pc:sldMk cId="1600030141" sldId="259"/>
            <ac:spMk id="13" creationId="{DC931EED-FAEA-4768-43E6-6712B4475B86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1600030141" sldId="259"/>
            <ac:spMk id="14" creationId="{78159A8A-370A-9725-A69D-2BAF91C425DF}"/>
          </ac:spMkLst>
        </pc:spChg>
        <pc:spChg chg="add mod">
          <ac:chgData name="Pásztor Laci" userId="fe301631-9d57-4ab8-9759-63fb44df47bd" providerId="ADAL" clId="{D4198A53-82AF-4EDF-B107-62FDA91945DC}" dt="2025-07-24T11:54:36.305" v="546" actId="1076"/>
          <ac:spMkLst>
            <pc:docMk/>
            <pc:sldMk cId="1600030141" sldId="259"/>
            <ac:spMk id="15" creationId="{888DBD98-1FB1-EE55-A190-80C65EBC536A}"/>
          </ac:spMkLst>
        </pc:spChg>
        <pc:spChg chg="add mod">
          <ac:chgData name="Pásztor Laci" userId="fe301631-9d57-4ab8-9759-63fb44df47bd" providerId="ADAL" clId="{D4198A53-82AF-4EDF-B107-62FDA91945DC}" dt="2025-07-24T13:45:11.469" v="1014" actId="1076"/>
          <ac:spMkLst>
            <pc:docMk/>
            <pc:sldMk cId="1600030141" sldId="259"/>
            <ac:spMk id="16" creationId="{A1C9CD22-9602-FC88-3645-A9130AF5A643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1600030141" sldId="259"/>
            <ac:spMk id="17" creationId="{B88F204E-DBE4-39DF-25F3-52953BCC2629}"/>
          </ac:spMkLst>
        </pc:spChg>
        <pc:spChg chg="add mod">
          <ac:chgData name="Pásztor Laci" userId="fe301631-9d57-4ab8-9759-63fb44df47bd" providerId="ADAL" clId="{D4198A53-82AF-4EDF-B107-62FDA91945DC}" dt="2025-07-24T11:54:36.305" v="546" actId="1076"/>
          <ac:spMkLst>
            <pc:docMk/>
            <pc:sldMk cId="1600030141" sldId="259"/>
            <ac:spMk id="18" creationId="{071EA0AE-C649-9B6B-13AE-56C472B95BDA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1600030141" sldId="259"/>
            <ac:spMk id="19" creationId="{EF66E2E5-475E-9750-556E-22FE5346DF5E}"/>
          </ac:spMkLst>
        </pc:spChg>
        <pc:spChg chg="add mod">
          <ac:chgData name="Pásztor Laci" userId="fe301631-9d57-4ab8-9759-63fb44df47bd" providerId="ADAL" clId="{D4198A53-82AF-4EDF-B107-62FDA91945DC}" dt="2025-07-24T13:22:19.894" v="973" actId="1076"/>
          <ac:spMkLst>
            <pc:docMk/>
            <pc:sldMk cId="1600030141" sldId="259"/>
            <ac:spMk id="20" creationId="{BB10F304-F27C-E215-4EFC-CA594C08ECEC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1600030141" sldId="259"/>
            <ac:spMk id="21" creationId="{528AA2DF-DAD7-BF0E-CA87-7AD8ED2E6F1B}"/>
          </ac:spMkLst>
        </pc:spChg>
        <pc:spChg chg="add del mod">
          <ac:chgData name="Pásztor Laci" userId="fe301631-9d57-4ab8-9759-63fb44df47bd" providerId="ADAL" clId="{D4198A53-82AF-4EDF-B107-62FDA91945DC}" dt="2025-07-24T11:53:09.454" v="522" actId="478"/>
          <ac:spMkLst>
            <pc:docMk/>
            <pc:sldMk cId="1600030141" sldId="259"/>
            <ac:spMk id="22" creationId="{0EB4727B-E2A5-4DCA-AF79-5CB6AFE35C35}"/>
          </ac:spMkLst>
        </pc:spChg>
        <pc:spChg chg="add mod">
          <ac:chgData name="Pásztor Laci" userId="fe301631-9d57-4ab8-9759-63fb44df47bd" providerId="ADAL" clId="{D4198A53-82AF-4EDF-B107-62FDA91945DC}" dt="2025-07-24T13:43:41.867" v="1009" actId="14100"/>
          <ac:spMkLst>
            <pc:docMk/>
            <pc:sldMk cId="1600030141" sldId="259"/>
            <ac:spMk id="22" creationId="{B80FF437-CE37-031F-FE1D-74BE5C06D9F1}"/>
          </ac:spMkLst>
        </pc:spChg>
        <pc:spChg chg="add del mod">
          <ac:chgData name="Pásztor Laci" userId="fe301631-9d57-4ab8-9759-63fb44df47bd" providerId="ADAL" clId="{D4198A53-82AF-4EDF-B107-62FDA91945DC}" dt="2025-07-24T11:53:09.454" v="522" actId="478"/>
          <ac:spMkLst>
            <pc:docMk/>
            <pc:sldMk cId="1600030141" sldId="259"/>
            <ac:spMk id="23" creationId="{B8CB0B48-A455-2264-0DB7-007C463235DE}"/>
          </ac:spMkLst>
        </pc:spChg>
        <pc:spChg chg="add mod">
          <ac:chgData name="Pásztor Laci" userId="fe301631-9d57-4ab8-9759-63fb44df47bd" providerId="ADAL" clId="{D4198A53-82AF-4EDF-B107-62FDA91945DC}" dt="2025-07-24T13:49:53.563" v="1038" actId="1076"/>
          <ac:spMkLst>
            <pc:docMk/>
            <pc:sldMk cId="1600030141" sldId="259"/>
            <ac:spMk id="23" creationId="{DCA5A2F1-13B1-DBFA-87B2-3FE9089DB4D7}"/>
          </ac:spMkLst>
        </pc:spChg>
        <pc:spChg chg="add del mod">
          <ac:chgData name="Pásztor Laci" userId="fe301631-9d57-4ab8-9759-63fb44df47bd" providerId="ADAL" clId="{D4198A53-82AF-4EDF-B107-62FDA91945DC}" dt="2025-07-24T11:53:09.454" v="522" actId="478"/>
          <ac:spMkLst>
            <pc:docMk/>
            <pc:sldMk cId="1600030141" sldId="259"/>
            <ac:spMk id="24" creationId="{106AF291-38C3-EBD5-E52C-6CDB86C9003F}"/>
          </ac:spMkLst>
        </pc:spChg>
        <pc:spChg chg="add del mod">
          <ac:chgData name="Pásztor Laci" userId="fe301631-9d57-4ab8-9759-63fb44df47bd" providerId="ADAL" clId="{D4198A53-82AF-4EDF-B107-62FDA91945DC}" dt="2025-07-24T11:50:35.642" v="399" actId="478"/>
          <ac:spMkLst>
            <pc:docMk/>
            <pc:sldMk cId="1600030141" sldId="259"/>
            <ac:spMk id="25" creationId="{61994F07-D147-9B89-F72C-9ED1E7F17BC0}"/>
          </ac:spMkLst>
        </pc:spChg>
        <pc:spChg chg="add del mod">
          <ac:chgData name="Pásztor Laci" userId="fe301631-9d57-4ab8-9759-63fb44df47bd" providerId="ADAL" clId="{D4198A53-82AF-4EDF-B107-62FDA91945DC}" dt="2025-07-24T11:53:09.454" v="522" actId="478"/>
          <ac:spMkLst>
            <pc:docMk/>
            <pc:sldMk cId="1600030141" sldId="259"/>
            <ac:spMk id="26" creationId="{0AECC40F-BAD2-2F6A-B98F-E0CA02FD31CD}"/>
          </ac:spMkLst>
        </pc:spChg>
        <pc:spChg chg="add del mod">
          <ac:chgData name="Pásztor Laci" userId="fe301631-9d57-4ab8-9759-63fb44df47bd" providerId="ADAL" clId="{D4198A53-82AF-4EDF-B107-62FDA91945DC}" dt="2025-07-24T11:53:09.454" v="522" actId="478"/>
          <ac:spMkLst>
            <pc:docMk/>
            <pc:sldMk cId="1600030141" sldId="259"/>
            <ac:spMk id="27" creationId="{AB50E8D0-6CD0-08AD-16FE-00C244FAFC5C}"/>
          </ac:spMkLst>
        </pc:spChg>
        <pc:spChg chg="add mod">
          <ac:chgData name="Pásztor Laci" userId="fe301631-9d57-4ab8-9759-63fb44df47bd" providerId="ADAL" clId="{D4198A53-82AF-4EDF-B107-62FDA91945DC}" dt="2025-07-24T11:55:03.089" v="554" actId="14100"/>
          <ac:spMkLst>
            <pc:docMk/>
            <pc:sldMk cId="1600030141" sldId="259"/>
            <ac:spMk id="28" creationId="{A43C7AA6-E6D2-7C4B-F89E-29E9216C05AC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1600030141" sldId="259"/>
            <ac:spMk id="29" creationId="{9549DA40-B177-2B5F-CC09-0B827115AA68}"/>
          </ac:spMkLst>
        </pc:spChg>
        <pc:spChg chg="add mod">
          <ac:chgData name="Pásztor Laci" userId="fe301631-9d57-4ab8-9759-63fb44df47bd" providerId="ADAL" clId="{D4198A53-82AF-4EDF-B107-62FDA91945DC}" dt="2025-07-24T11:55:00.584" v="553" actId="1076"/>
          <ac:spMkLst>
            <pc:docMk/>
            <pc:sldMk cId="1600030141" sldId="259"/>
            <ac:spMk id="30" creationId="{02605AB4-D20D-567E-AD8E-0FBAD56DAA94}"/>
          </ac:spMkLst>
        </pc:spChg>
        <pc:spChg chg="add mod">
          <ac:chgData name="Pásztor Laci" userId="fe301631-9d57-4ab8-9759-63fb44df47bd" providerId="ADAL" clId="{D4198A53-82AF-4EDF-B107-62FDA91945DC}" dt="2025-07-24T11:53:13.562" v="523"/>
          <ac:spMkLst>
            <pc:docMk/>
            <pc:sldMk cId="1600030141" sldId="259"/>
            <ac:spMk id="31" creationId="{59AD2FE2-0A02-49C2-4851-14BFF16F1AB3}"/>
          </ac:spMkLst>
        </pc:spChg>
        <pc:spChg chg="add mod">
          <ac:chgData name="Pásztor Laci" userId="fe301631-9d57-4ab8-9759-63fb44df47bd" providerId="ADAL" clId="{D4198A53-82AF-4EDF-B107-62FDA91945DC}" dt="2025-07-24T11:53:13.562" v="523"/>
          <ac:spMkLst>
            <pc:docMk/>
            <pc:sldMk cId="1600030141" sldId="259"/>
            <ac:spMk id="32" creationId="{D672BD60-E03A-F397-48F7-7F1C99A8565E}"/>
          </ac:spMkLst>
        </pc:spChg>
        <pc:spChg chg="add mod">
          <ac:chgData name="Pásztor Laci" userId="fe301631-9d57-4ab8-9759-63fb44df47bd" providerId="ADAL" clId="{D4198A53-82AF-4EDF-B107-62FDA91945DC}" dt="2025-07-24T11:53:13.562" v="523"/>
          <ac:spMkLst>
            <pc:docMk/>
            <pc:sldMk cId="1600030141" sldId="259"/>
            <ac:spMk id="33" creationId="{EF477743-D253-5D32-5DAD-401DE045D9B8}"/>
          </ac:spMkLst>
        </pc:spChg>
        <pc:spChg chg="add mod">
          <ac:chgData name="Pásztor Laci" userId="fe301631-9d57-4ab8-9759-63fb44df47bd" providerId="ADAL" clId="{D4198A53-82AF-4EDF-B107-62FDA91945DC}" dt="2025-07-24T11:53:13.819" v="524"/>
          <ac:spMkLst>
            <pc:docMk/>
            <pc:sldMk cId="1600030141" sldId="259"/>
            <ac:spMk id="34" creationId="{3DD0A25A-EC40-4398-8D32-4B088A1FB10A}"/>
          </ac:spMkLst>
        </pc:spChg>
        <pc:spChg chg="add mod">
          <ac:chgData name="Pásztor Laci" userId="fe301631-9d57-4ab8-9759-63fb44df47bd" providerId="ADAL" clId="{D4198A53-82AF-4EDF-B107-62FDA91945DC}" dt="2025-07-24T11:53:13.819" v="524"/>
          <ac:spMkLst>
            <pc:docMk/>
            <pc:sldMk cId="1600030141" sldId="259"/>
            <ac:spMk id="35" creationId="{17972116-43B0-B051-2F84-92B847BEA29F}"/>
          </ac:spMkLst>
        </pc:spChg>
        <pc:spChg chg="add mod">
          <ac:chgData name="Pásztor Laci" userId="fe301631-9d57-4ab8-9759-63fb44df47bd" providerId="ADAL" clId="{D4198A53-82AF-4EDF-B107-62FDA91945DC}" dt="2025-07-24T11:53:13.819" v="524"/>
          <ac:spMkLst>
            <pc:docMk/>
            <pc:sldMk cId="1600030141" sldId="259"/>
            <ac:spMk id="36" creationId="{603824D2-33AD-2D02-CAB5-C26BC23AD3BC}"/>
          </ac:spMkLst>
        </pc:spChg>
        <pc:spChg chg="add mod">
          <ac:chgData name="Pásztor Laci" userId="fe301631-9d57-4ab8-9759-63fb44df47bd" providerId="ADAL" clId="{D4198A53-82AF-4EDF-B107-62FDA91945DC}" dt="2025-07-24T11:53:14.006" v="525"/>
          <ac:spMkLst>
            <pc:docMk/>
            <pc:sldMk cId="1600030141" sldId="259"/>
            <ac:spMk id="37" creationId="{663FBD12-B1B6-C3D2-102D-C7180398C5E1}"/>
          </ac:spMkLst>
        </pc:spChg>
        <pc:spChg chg="add mod">
          <ac:chgData name="Pásztor Laci" userId="fe301631-9d57-4ab8-9759-63fb44df47bd" providerId="ADAL" clId="{D4198A53-82AF-4EDF-B107-62FDA91945DC}" dt="2025-07-24T11:53:14.006" v="525"/>
          <ac:spMkLst>
            <pc:docMk/>
            <pc:sldMk cId="1600030141" sldId="259"/>
            <ac:spMk id="38" creationId="{EB1438C1-40B0-4CAB-1A3F-B91DE56F13F4}"/>
          </ac:spMkLst>
        </pc:spChg>
        <pc:spChg chg="add mod">
          <ac:chgData name="Pásztor Laci" userId="fe301631-9d57-4ab8-9759-63fb44df47bd" providerId="ADAL" clId="{D4198A53-82AF-4EDF-B107-62FDA91945DC}" dt="2025-07-24T11:53:14.006" v="525"/>
          <ac:spMkLst>
            <pc:docMk/>
            <pc:sldMk cId="1600030141" sldId="259"/>
            <ac:spMk id="39" creationId="{3CE6E7ED-5640-F63C-34D1-F6E75BDB6D88}"/>
          </ac:spMkLst>
        </pc:spChg>
        <pc:spChg chg="add mod">
          <ac:chgData name="Pásztor Laci" userId="fe301631-9d57-4ab8-9759-63fb44df47bd" providerId="ADAL" clId="{D4198A53-82AF-4EDF-B107-62FDA91945DC}" dt="2025-07-24T11:53:14.183" v="526"/>
          <ac:spMkLst>
            <pc:docMk/>
            <pc:sldMk cId="1600030141" sldId="259"/>
            <ac:spMk id="40" creationId="{D3FD56BE-D2DB-2975-7442-FCC1839FA70A}"/>
          </ac:spMkLst>
        </pc:spChg>
        <pc:spChg chg="add mod">
          <ac:chgData name="Pásztor Laci" userId="fe301631-9d57-4ab8-9759-63fb44df47bd" providerId="ADAL" clId="{D4198A53-82AF-4EDF-B107-62FDA91945DC}" dt="2025-07-24T11:53:21.379" v="530" actId="1076"/>
          <ac:spMkLst>
            <pc:docMk/>
            <pc:sldMk cId="1600030141" sldId="259"/>
            <ac:spMk id="41" creationId="{0471C98F-9C4A-C58B-CFB1-C86066C161D8}"/>
          </ac:spMkLst>
        </pc:spChg>
        <pc:spChg chg="add mod">
          <ac:chgData name="Pásztor Laci" userId="fe301631-9d57-4ab8-9759-63fb44df47bd" providerId="ADAL" clId="{D4198A53-82AF-4EDF-B107-62FDA91945DC}" dt="2025-07-24T11:53:14.183" v="526"/>
          <ac:spMkLst>
            <pc:docMk/>
            <pc:sldMk cId="1600030141" sldId="259"/>
            <ac:spMk id="42" creationId="{A328EE94-62B0-EBFC-6E75-9C427504C81C}"/>
          </ac:spMkLst>
        </pc:spChg>
        <pc:spChg chg="add mod">
          <ac:chgData name="Pásztor Laci" userId="fe301631-9d57-4ab8-9759-63fb44df47bd" providerId="ADAL" clId="{D4198A53-82AF-4EDF-B107-62FDA91945DC}" dt="2025-07-24T11:53:22.377" v="531" actId="1076"/>
          <ac:spMkLst>
            <pc:docMk/>
            <pc:sldMk cId="1600030141" sldId="259"/>
            <ac:spMk id="43" creationId="{99F33C0B-C921-89A6-0625-8E7359EBA486}"/>
          </ac:spMkLst>
        </pc:spChg>
        <pc:spChg chg="add mod">
          <ac:chgData name="Pásztor Laci" userId="fe301631-9d57-4ab8-9759-63fb44df47bd" providerId="ADAL" clId="{D4198A53-82AF-4EDF-B107-62FDA91945DC}" dt="2025-07-24T11:53:22.377" v="531" actId="1076"/>
          <ac:spMkLst>
            <pc:docMk/>
            <pc:sldMk cId="1600030141" sldId="259"/>
            <ac:spMk id="44" creationId="{11C623D8-B31F-B462-9E78-822712FC17A0}"/>
          </ac:spMkLst>
        </pc:spChg>
        <pc:spChg chg="add mod">
          <ac:chgData name="Pásztor Laci" userId="fe301631-9d57-4ab8-9759-63fb44df47bd" providerId="ADAL" clId="{D4198A53-82AF-4EDF-B107-62FDA91945DC}" dt="2025-07-24T11:53:22.377" v="531" actId="1076"/>
          <ac:spMkLst>
            <pc:docMk/>
            <pc:sldMk cId="1600030141" sldId="259"/>
            <ac:spMk id="45" creationId="{C1AA5A01-4FE1-CE09-B101-569D953140F6}"/>
          </ac:spMkLst>
        </pc:spChg>
        <pc:spChg chg="add mod">
          <ac:chgData name="Pásztor Laci" userId="fe301631-9d57-4ab8-9759-63fb44df47bd" providerId="ADAL" clId="{D4198A53-82AF-4EDF-B107-62FDA91945DC}" dt="2025-07-24T11:54:20.733" v="544" actId="14100"/>
          <ac:spMkLst>
            <pc:docMk/>
            <pc:sldMk cId="1600030141" sldId="259"/>
            <ac:spMk id="46" creationId="{A2B31117-3162-3BC3-72A7-BDA9EC5868E8}"/>
          </ac:spMkLst>
        </pc:spChg>
        <pc:spChg chg="add mod">
          <ac:chgData name="Pásztor Laci" userId="fe301631-9d57-4ab8-9759-63fb44df47bd" providerId="ADAL" clId="{D4198A53-82AF-4EDF-B107-62FDA91945DC}" dt="2025-07-24T11:53:45.541" v="533" actId="1076"/>
          <ac:spMkLst>
            <pc:docMk/>
            <pc:sldMk cId="1600030141" sldId="259"/>
            <ac:spMk id="47" creationId="{A6548BB8-3290-91AA-33B8-C531E80C3E12}"/>
          </ac:spMkLst>
        </pc:spChg>
        <pc:spChg chg="add mod">
          <ac:chgData name="Pásztor Laci" userId="fe301631-9d57-4ab8-9759-63fb44df47bd" providerId="ADAL" clId="{D4198A53-82AF-4EDF-B107-62FDA91945DC}" dt="2025-07-24T13:49:59.311" v="1039"/>
          <ac:spMkLst>
            <pc:docMk/>
            <pc:sldMk cId="1600030141" sldId="259"/>
            <ac:spMk id="48" creationId="{132F5822-E43F-76EF-9283-7770372DCBE9}"/>
          </ac:spMkLst>
        </pc:spChg>
        <pc:spChg chg="add mod">
          <ac:chgData name="Pásztor Laci" userId="fe301631-9d57-4ab8-9759-63fb44df47bd" providerId="ADAL" clId="{D4198A53-82AF-4EDF-B107-62FDA91945DC}" dt="2025-07-24T11:53:45.541" v="533" actId="1076"/>
          <ac:spMkLst>
            <pc:docMk/>
            <pc:sldMk cId="1600030141" sldId="259"/>
            <ac:spMk id="49" creationId="{CB3B50F8-5CB4-2B76-5B29-69308D3BC31B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1600030141" sldId="259"/>
            <ac:spMk id="50" creationId="{44E81096-ADA9-F7AC-364A-6B293F14544A}"/>
          </ac:spMkLst>
        </pc:spChg>
        <pc:grpChg chg="mod ord">
          <ac:chgData name="Pásztor Laci" userId="fe301631-9d57-4ab8-9759-63fb44df47bd" providerId="ADAL" clId="{D4198A53-82AF-4EDF-B107-62FDA91945DC}" dt="2025-07-24T11:18:05.229" v="36" actId="14100"/>
          <ac:grpSpMkLst>
            <pc:docMk/>
            <pc:sldMk cId="1600030141" sldId="259"/>
            <ac:grpSpMk id="4" creationId="{F61DDCFB-4C2F-A810-CD31-4448772618BB}"/>
          </ac:grpSpMkLst>
        </pc:grpChg>
        <pc:picChg chg="add del mod ord">
          <ac:chgData name="Pásztor Laci" userId="fe301631-9d57-4ab8-9759-63fb44df47bd" providerId="ADAL" clId="{D4198A53-82AF-4EDF-B107-62FDA91945DC}" dt="2025-07-24T11:57:34.574" v="570" actId="478"/>
          <ac:picMkLst>
            <pc:docMk/>
            <pc:sldMk cId="1600030141" sldId="259"/>
            <ac:picMk id="9" creationId="{9A79296B-6199-D461-65CE-A01EF0BEECA3}"/>
          </ac:picMkLst>
        </pc:picChg>
      </pc:sldChg>
      <pc:sldChg chg="addSp delSp modSp mod">
        <pc:chgData name="Pásztor Laci" userId="fe301631-9d57-4ab8-9759-63fb44df47bd" providerId="ADAL" clId="{D4198A53-82AF-4EDF-B107-62FDA91945DC}" dt="2025-07-24T13:22:41.582" v="975"/>
        <pc:sldMkLst>
          <pc:docMk/>
          <pc:sldMk cId="3393490472" sldId="260"/>
        </pc:sldMkLst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2" creationId="{ACEB0BD8-5AE5-485D-9C2A-FD51D12512BB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5" creationId="{8B471AAC-8F4A-17B5-3DEF-998DE4BBEE89}"/>
          </ac:spMkLst>
        </pc:spChg>
        <pc:spChg chg="mod">
          <ac:chgData name="Pásztor Laci" userId="fe301631-9d57-4ab8-9759-63fb44df47bd" providerId="ADAL" clId="{D4198A53-82AF-4EDF-B107-62FDA91945DC}" dt="2025-07-24T11:33:54.185" v="82" actId="404"/>
          <ac:spMkLst>
            <pc:docMk/>
            <pc:sldMk cId="3393490472" sldId="260"/>
            <ac:spMk id="11" creationId="{358871F8-93BC-EA2D-9091-787C35080B4B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12" creationId="{F8B8EE6C-9713-4FE0-379D-780291BCCDBB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13" creationId="{600F5CE5-F8B6-3C74-2819-B1EE4FAF74FD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14" creationId="{38BF00E7-088A-A1A5-897D-9687676E0A57}"/>
          </ac:spMkLst>
        </pc:spChg>
        <pc:spChg chg="mod">
          <ac:chgData name="Pásztor Laci" userId="fe301631-9d57-4ab8-9759-63fb44df47bd" providerId="ADAL" clId="{D4198A53-82AF-4EDF-B107-62FDA91945DC}" dt="2025-07-24T11:33:54.185" v="82" actId="404"/>
          <ac:spMkLst>
            <pc:docMk/>
            <pc:sldMk cId="3393490472" sldId="260"/>
            <ac:spMk id="15" creationId="{817D8B26-E047-244A-11D3-0DB77D6D9720}"/>
          </ac:spMkLst>
        </pc:spChg>
        <pc:spChg chg="add mod">
          <ac:chgData name="Pásztor Laci" userId="fe301631-9d57-4ab8-9759-63fb44df47bd" providerId="ADAL" clId="{D4198A53-82AF-4EDF-B107-62FDA91945DC}" dt="2025-07-24T11:57:43.583" v="588" actId="20577"/>
          <ac:spMkLst>
            <pc:docMk/>
            <pc:sldMk cId="3393490472" sldId="260"/>
            <ac:spMk id="16" creationId="{FAFDEB1A-9ED8-C492-E87C-E1A477F20F23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17" creationId="{EA169BD5-6589-2966-FDD4-77EB1A3A8615}"/>
          </ac:spMkLst>
        </pc:spChg>
        <pc:spChg chg="add mod">
          <ac:chgData name="Pásztor Laci" userId="fe301631-9d57-4ab8-9759-63fb44df47bd" providerId="ADAL" clId="{D4198A53-82AF-4EDF-B107-62FDA91945DC}" dt="2025-07-24T12:02:01.766" v="692" actId="207"/>
          <ac:spMkLst>
            <pc:docMk/>
            <pc:sldMk cId="3393490472" sldId="260"/>
            <ac:spMk id="18" creationId="{277080DB-5BD5-BAB1-B3B9-1490C322DC0B}"/>
          </ac:spMkLst>
        </pc:spChg>
        <pc:spChg chg="add mod">
          <ac:chgData name="Pásztor Laci" userId="fe301631-9d57-4ab8-9759-63fb44df47bd" providerId="ADAL" clId="{D4198A53-82AF-4EDF-B107-62FDA91945DC}" dt="2025-07-24T12:02:01.766" v="692" actId="207"/>
          <ac:spMkLst>
            <pc:docMk/>
            <pc:sldMk cId="3393490472" sldId="260"/>
            <ac:spMk id="19" creationId="{C4D7035D-22E5-51D2-B83D-65B97EA9AF8C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20" creationId="{062C9B26-91EA-6601-BFF5-F59CB813C79A}"/>
          </ac:spMkLst>
        </pc:spChg>
        <pc:spChg chg="add mod">
          <ac:chgData name="Pásztor Laci" userId="fe301631-9d57-4ab8-9759-63fb44df47bd" providerId="ADAL" clId="{D4198A53-82AF-4EDF-B107-62FDA91945DC}" dt="2025-07-24T12:02:12.232" v="703"/>
          <ac:spMkLst>
            <pc:docMk/>
            <pc:sldMk cId="3393490472" sldId="260"/>
            <ac:spMk id="21" creationId="{7EA0F6DF-D87A-5ECF-EFE7-306742EEC19F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22" creationId="{41BED49E-A329-53AD-AD25-E9B51F2CBA28}"/>
          </ac:spMkLst>
        </pc:spChg>
        <pc:spChg chg="add mod">
          <ac:chgData name="Pásztor Laci" userId="fe301631-9d57-4ab8-9759-63fb44df47bd" providerId="ADAL" clId="{D4198A53-82AF-4EDF-B107-62FDA91945DC}" dt="2025-07-24T12:00:15.935" v="685" actId="20577"/>
          <ac:spMkLst>
            <pc:docMk/>
            <pc:sldMk cId="3393490472" sldId="260"/>
            <ac:spMk id="23" creationId="{A090121D-F427-921A-CF2E-80C7BF63699B}"/>
          </ac:spMkLst>
        </pc:spChg>
        <pc:spChg chg="add mod">
          <ac:chgData name="Pásztor Laci" userId="fe301631-9d57-4ab8-9759-63fb44df47bd" providerId="ADAL" clId="{D4198A53-82AF-4EDF-B107-62FDA91945DC}" dt="2025-07-24T12:00:25.356" v="688" actId="1076"/>
          <ac:spMkLst>
            <pc:docMk/>
            <pc:sldMk cId="3393490472" sldId="260"/>
            <ac:spMk id="24" creationId="{A1DE09AE-F1D4-A0E1-C31A-8B060B4E271C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25" creationId="{99C99EF2-D9C0-8737-A6C8-B3AFBBF227A7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3393490472" sldId="260"/>
            <ac:spMk id="26" creationId="{07CC9C24-FDC9-F6C6-38B8-0F91054A4A1C}"/>
          </ac:spMkLst>
        </pc:spChg>
        <pc:spChg chg="add mod">
          <ac:chgData name="Pásztor Laci" userId="fe301631-9d57-4ab8-9759-63fb44df47bd" providerId="ADAL" clId="{D4198A53-82AF-4EDF-B107-62FDA91945DC}" dt="2025-07-24T12:02:01.766" v="692" actId="207"/>
          <ac:spMkLst>
            <pc:docMk/>
            <pc:sldMk cId="3393490472" sldId="260"/>
            <ac:spMk id="27" creationId="{697905FB-A388-2239-151D-BD7A506DB4D1}"/>
          </ac:spMkLst>
        </pc:spChg>
        <pc:spChg chg="add del mod">
          <ac:chgData name="Pásztor Laci" userId="fe301631-9d57-4ab8-9759-63fb44df47bd" providerId="ADAL" clId="{D4198A53-82AF-4EDF-B107-62FDA91945DC}" dt="2025-07-24T12:00:46.239" v="691" actId="478"/>
          <ac:spMkLst>
            <pc:docMk/>
            <pc:sldMk cId="3393490472" sldId="260"/>
            <ac:spMk id="28" creationId="{D9A4429A-7763-CF8C-B3E3-26C30C9CCBEF}"/>
          </ac:spMkLst>
        </pc:spChg>
        <pc:spChg chg="add del mod">
          <ac:chgData name="Pásztor Laci" userId="fe301631-9d57-4ab8-9759-63fb44df47bd" providerId="ADAL" clId="{D4198A53-82AF-4EDF-B107-62FDA91945DC}" dt="2025-07-24T12:00:46.239" v="691" actId="478"/>
          <ac:spMkLst>
            <pc:docMk/>
            <pc:sldMk cId="3393490472" sldId="260"/>
            <ac:spMk id="29" creationId="{2576FD55-CB62-4E2F-A8A8-799DD6783C6E}"/>
          </ac:spMkLst>
        </pc:spChg>
        <pc:spChg chg="add del mod">
          <ac:chgData name="Pásztor Laci" userId="fe301631-9d57-4ab8-9759-63fb44df47bd" providerId="ADAL" clId="{D4198A53-82AF-4EDF-B107-62FDA91945DC}" dt="2025-07-24T12:00:46.239" v="691" actId="478"/>
          <ac:spMkLst>
            <pc:docMk/>
            <pc:sldMk cId="3393490472" sldId="260"/>
            <ac:spMk id="30" creationId="{88D9FD10-E4AB-D796-549C-6F7C6EEA2ED0}"/>
          </ac:spMkLst>
        </pc:spChg>
        <pc:grpChg chg="mod">
          <ac:chgData name="Pásztor Laci" userId="fe301631-9d57-4ab8-9759-63fb44df47bd" providerId="ADAL" clId="{D4198A53-82AF-4EDF-B107-62FDA91945DC}" dt="2025-07-24T11:27:41.917" v="53" actId="14100"/>
          <ac:grpSpMkLst>
            <pc:docMk/>
            <pc:sldMk cId="3393490472" sldId="260"/>
            <ac:grpSpMk id="4" creationId="{94EED877-2895-3270-B6D4-D0BB50C066A4}"/>
          </ac:grpSpMkLst>
        </pc:grpChg>
        <pc:picChg chg="add del mod">
          <ac:chgData name="Pásztor Laci" userId="fe301631-9d57-4ab8-9759-63fb44df47bd" providerId="ADAL" clId="{D4198A53-82AF-4EDF-B107-62FDA91945DC}" dt="2025-07-24T11:27:14.626" v="45" actId="478"/>
          <ac:picMkLst>
            <pc:docMk/>
            <pc:sldMk cId="3393490472" sldId="260"/>
            <ac:picMk id="7" creationId="{BE2554F6-08C3-4F86-DE47-93E887CD3A30}"/>
          </ac:picMkLst>
        </pc:picChg>
        <pc:picChg chg="add mod">
          <ac:chgData name="Pásztor Laci" userId="fe301631-9d57-4ab8-9759-63fb44df47bd" providerId="ADAL" clId="{D4198A53-82AF-4EDF-B107-62FDA91945DC}" dt="2025-07-24T11:59:24.619" v="653" actId="1076"/>
          <ac:picMkLst>
            <pc:docMk/>
            <pc:sldMk cId="3393490472" sldId="260"/>
            <ac:picMk id="9" creationId="{4594077F-6DA7-2FD1-DD91-CEC61F0EDDE1}"/>
          </ac:picMkLst>
        </pc:picChg>
        <pc:picChg chg="add del mod">
          <ac:chgData name="Pásztor Laci" userId="fe301631-9d57-4ab8-9759-63fb44df47bd" providerId="ADAL" clId="{D4198A53-82AF-4EDF-B107-62FDA91945DC}" dt="2025-07-24T11:57:37.730" v="571" actId="478"/>
          <ac:picMkLst>
            <pc:docMk/>
            <pc:sldMk cId="3393490472" sldId="260"/>
            <ac:picMk id="10" creationId="{C6EB83AD-C01E-D210-4301-3B6799E82005}"/>
          </ac:picMkLst>
        </pc:picChg>
      </pc:sldChg>
      <pc:sldChg chg="modSp mod">
        <pc:chgData name="Pásztor Laci" userId="fe301631-9d57-4ab8-9759-63fb44df47bd" providerId="ADAL" clId="{D4198A53-82AF-4EDF-B107-62FDA91945DC}" dt="2025-07-24T13:44:25.079" v="1013" actId="1076"/>
        <pc:sldMkLst>
          <pc:docMk/>
          <pc:sldMk cId="4006321418" sldId="261"/>
        </pc:sldMkLst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4006321418" sldId="261"/>
            <ac:spMk id="2" creationId="{A64D5F00-D09D-1EAA-9A06-C6ABE4E6626E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4006321418" sldId="261"/>
            <ac:spMk id="5" creationId="{331DB6EB-89DF-7FEA-B1D3-1909C9C317D1}"/>
          </ac:spMkLst>
        </pc:spChg>
        <pc:spChg chg="mod">
          <ac:chgData name="Pásztor Laci" userId="fe301631-9d57-4ab8-9759-63fb44df47bd" providerId="ADAL" clId="{D4198A53-82AF-4EDF-B107-62FDA91945DC}" dt="2025-07-24T11:36:26.581" v="118" actId="1076"/>
          <ac:spMkLst>
            <pc:docMk/>
            <pc:sldMk cId="4006321418" sldId="261"/>
            <ac:spMk id="7" creationId="{5A71034C-09EF-3D34-3C55-30029A8F892F}"/>
          </ac:spMkLst>
        </pc:spChg>
        <pc:spChg chg="mod">
          <ac:chgData name="Pásztor Laci" userId="fe301631-9d57-4ab8-9759-63fb44df47bd" providerId="ADAL" clId="{D4198A53-82AF-4EDF-B107-62FDA91945DC}" dt="2025-07-24T11:36:13.805" v="115" actId="1076"/>
          <ac:spMkLst>
            <pc:docMk/>
            <pc:sldMk cId="4006321418" sldId="261"/>
            <ac:spMk id="8" creationId="{08B28342-BAB2-3835-374E-960650E35CD3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4006321418" sldId="261"/>
            <ac:spMk id="9" creationId="{25619FBF-7818-EE48-064A-F0E4A023922C}"/>
          </ac:spMkLst>
        </pc:spChg>
        <pc:spChg chg="mod">
          <ac:chgData name="Pásztor Laci" userId="fe301631-9d57-4ab8-9759-63fb44df47bd" providerId="ADAL" clId="{D4198A53-82AF-4EDF-B107-62FDA91945DC}" dt="2025-07-24T11:36:22.292" v="117" actId="1076"/>
          <ac:spMkLst>
            <pc:docMk/>
            <pc:sldMk cId="4006321418" sldId="261"/>
            <ac:spMk id="10" creationId="{6D7AF012-728C-F5F7-D3E5-4D3FA148CCE6}"/>
          </ac:spMkLst>
        </pc:spChg>
        <pc:spChg chg="mod">
          <ac:chgData name="Pásztor Laci" userId="fe301631-9d57-4ab8-9759-63fb44df47bd" providerId="ADAL" clId="{D4198A53-82AF-4EDF-B107-62FDA91945DC}" dt="2025-07-24T11:37:08.765" v="123" actId="1076"/>
          <ac:spMkLst>
            <pc:docMk/>
            <pc:sldMk cId="4006321418" sldId="261"/>
            <ac:spMk id="11" creationId="{4F46A5EF-EB57-0979-CA4F-0BA5906382D2}"/>
          </ac:spMkLst>
        </pc:spChg>
        <pc:spChg chg="mod">
          <ac:chgData name="Pásztor Laci" userId="fe301631-9d57-4ab8-9759-63fb44df47bd" providerId="ADAL" clId="{D4198A53-82AF-4EDF-B107-62FDA91945DC}" dt="2025-07-24T11:35:51.743" v="110" actId="404"/>
          <ac:spMkLst>
            <pc:docMk/>
            <pc:sldMk cId="4006321418" sldId="261"/>
            <ac:spMk id="12" creationId="{EDA0073F-5BF2-DE76-CCC7-66E1929F4B60}"/>
          </ac:spMkLst>
        </pc:spChg>
        <pc:spChg chg="mod">
          <ac:chgData name="Pásztor Laci" userId="fe301631-9d57-4ab8-9759-63fb44df47bd" providerId="ADAL" clId="{D4198A53-82AF-4EDF-B107-62FDA91945DC}" dt="2025-07-24T12:12:17.957" v="912"/>
          <ac:spMkLst>
            <pc:docMk/>
            <pc:sldMk cId="4006321418" sldId="261"/>
            <ac:spMk id="15" creationId="{AE55DC1D-091D-0329-7C47-7BE8A5996077}"/>
          </ac:spMkLst>
        </pc:spChg>
        <pc:spChg chg="mod">
          <ac:chgData name="Pásztor Laci" userId="fe301631-9d57-4ab8-9759-63fb44df47bd" providerId="ADAL" clId="{D4198A53-82AF-4EDF-B107-62FDA91945DC}" dt="2025-07-24T12:12:16.588" v="910"/>
          <ac:spMkLst>
            <pc:docMk/>
            <pc:sldMk cId="4006321418" sldId="261"/>
            <ac:spMk id="16" creationId="{E02BC800-6C66-D6AF-59B7-C474BB879CCD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4006321418" sldId="261"/>
            <ac:spMk id="17" creationId="{2D3F0347-28FB-7109-59A5-9216300A4BFE}"/>
          </ac:spMkLst>
        </pc:spChg>
        <pc:spChg chg="mod">
          <ac:chgData name="Pásztor Laci" userId="fe301631-9d57-4ab8-9759-63fb44df47bd" providerId="ADAL" clId="{D4198A53-82AF-4EDF-B107-62FDA91945DC}" dt="2025-07-24T13:44:25.079" v="1013" actId="1076"/>
          <ac:spMkLst>
            <pc:docMk/>
            <pc:sldMk cId="4006321418" sldId="261"/>
            <ac:spMk id="19" creationId="{6F96BB0A-FDB8-3AC9-B89C-30078AED158D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4006321418" sldId="261"/>
            <ac:spMk id="20" creationId="{5A7EBFCE-5D9F-09CC-D014-E69243EAC722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4006321418" sldId="261"/>
            <ac:spMk id="21" creationId="{37C2760D-8E52-DABB-3741-9A6B43DE0A30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4006321418" sldId="261"/>
            <ac:spMk id="23" creationId="{4E147E84-D5A7-66C7-F34C-07D16B5C9952}"/>
          </ac:spMkLst>
        </pc:spChg>
        <pc:spChg chg="mod">
          <ac:chgData name="Pásztor Laci" userId="fe301631-9d57-4ab8-9759-63fb44df47bd" providerId="ADAL" clId="{D4198A53-82AF-4EDF-B107-62FDA91945DC}" dt="2025-07-24T12:12:10.738" v="902"/>
          <ac:spMkLst>
            <pc:docMk/>
            <pc:sldMk cId="4006321418" sldId="261"/>
            <ac:spMk id="25" creationId="{076AE2F8-57E9-EFAE-4D9C-E9CCADF965B6}"/>
          </ac:spMkLst>
        </pc:spChg>
        <pc:spChg chg="mod">
          <ac:chgData name="Pásztor Laci" userId="fe301631-9d57-4ab8-9759-63fb44df47bd" providerId="ADAL" clId="{D4198A53-82AF-4EDF-B107-62FDA91945DC}" dt="2025-07-24T12:12:12.159" v="904"/>
          <ac:spMkLst>
            <pc:docMk/>
            <pc:sldMk cId="4006321418" sldId="261"/>
            <ac:spMk id="26" creationId="{27773274-891A-8B00-6E4B-E41BE09D6C82}"/>
          </ac:spMkLst>
        </pc:spChg>
        <pc:spChg chg="mod">
          <ac:chgData name="Pásztor Laci" userId="fe301631-9d57-4ab8-9759-63fb44df47bd" providerId="ADAL" clId="{D4198A53-82AF-4EDF-B107-62FDA91945DC}" dt="2025-07-24T12:12:13.874" v="906"/>
          <ac:spMkLst>
            <pc:docMk/>
            <pc:sldMk cId="4006321418" sldId="261"/>
            <ac:spMk id="27" creationId="{BF4555D1-7269-C93E-494B-82C86658BB5C}"/>
          </ac:spMkLst>
        </pc:spChg>
        <pc:spChg chg="mod">
          <ac:chgData name="Pásztor Laci" userId="fe301631-9d57-4ab8-9759-63fb44df47bd" providerId="ADAL" clId="{D4198A53-82AF-4EDF-B107-62FDA91945DC}" dt="2025-07-24T13:44:20.107" v="1011" actId="1076"/>
          <ac:spMkLst>
            <pc:docMk/>
            <pc:sldMk cId="4006321418" sldId="261"/>
            <ac:spMk id="28" creationId="{AEA13F99-3233-79BB-FC70-559ABAEFDE84}"/>
          </ac:spMkLst>
        </pc:spChg>
        <pc:spChg chg="mod">
          <ac:chgData name="Pásztor Laci" userId="fe301631-9d57-4ab8-9759-63fb44df47bd" providerId="ADAL" clId="{D4198A53-82AF-4EDF-B107-62FDA91945DC}" dt="2025-07-24T11:35:51.743" v="110" actId="404"/>
          <ac:spMkLst>
            <pc:docMk/>
            <pc:sldMk cId="4006321418" sldId="261"/>
            <ac:spMk id="29" creationId="{196878FD-6FF7-5306-D109-885AB90993E6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4006321418" sldId="261"/>
            <ac:spMk id="30" creationId="{90C5276A-A199-BA73-B364-89A204840346}"/>
          </ac:spMkLst>
        </pc:spChg>
        <pc:spChg chg="mod">
          <ac:chgData name="Pásztor Laci" userId="fe301631-9d57-4ab8-9759-63fb44df47bd" providerId="ADAL" clId="{D4198A53-82AF-4EDF-B107-62FDA91945DC}" dt="2025-07-24T11:36:00.336" v="112" actId="1076"/>
          <ac:spMkLst>
            <pc:docMk/>
            <pc:sldMk cId="4006321418" sldId="261"/>
            <ac:spMk id="31" creationId="{A3A5FF87-54B4-AD76-1943-9C627AD8F3A2}"/>
          </ac:spMkLst>
        </pc:spChg>
        <pc:picChg chg="mod">
          <ac:chgData name="Pásztor Laci" userId="fe301631-9d57-4ab8-9759-63fb44df47bd" providerId="ADAL" clId="{D4198A53-82AF-4EDF-B107-62FDA91945DC}" dt="2025-07-24T11:45:57.891" v="126" actId="1076"/>
          <ac:picMkLst>
            <pc:docMk/>
            <pc:sldMk cId="4006321418" sldId="261"/>
            <ac:picMk id="33" creationId="{A9338FA7-8B6E-E14B-05D6-BB8F4EFB53EB}"/>
          </ac:picMkLst>
        </pc:picChg>
      </pc:sldChg>
      <pc:sldChg chg="addSp modSp mod">
        <pc:chgData name="Pásztor Laci" userId="fe301631-9d57-4ab8-9759-63fb44df47bd" providerId="ADAL" clId="{D4198A53-82AF-4EDF-B107-62FDA91945DC}" dt="2025-07-24T13:22:41.582" v="975"/>
        <pc:sldMkLst>
          <pc:docMk/>
          <pc:sldMk cId="228638237" sldId="262"/>
        </pc:sldMkLst>
        <pc:spChg chg="mod">
          <ac:chgData name="Pásztor Laci" userId="fe301631-9d57-4ab8-9759-63fb44df47bd" providerId="ADAL" clId="{D4198A53-82AF-4EDF-B107-62FDA91945DC}" dt="2025-07-24T11:33:33.072" v="79" actId="404"/>
          <ac:spMkLst>
            <pc:docMk/>
            <pc:sldMk cId="228638237" sldId="262"/>
            <ac:spMk id="2" creationId="{F543E908-A36F-5E43-FA76-D0E67D15EC33}"/>
          </ac:spMkLst>
        </pc:spChg>
        <pc:spChg chg="add mod">
          <ac:chgData name="Pásztor Laci" userId="fe301631-9d57-4ab8-9759-63fb44df47bd" providerId="ADAL" clId="{D4198A53-82AF-4EDF-B107-62FDA91945DC}" dt="2025-07-24T11:30:07.015" v="75" actId="571"/>
          <ac:spMkLst>
            <pc:docMk/>
            <pc:sldMk cId="228638237" sldId="262"/>
            <ac:spMk id="3" creationId="{D523AAD9-EE0A-9812-9AD9-4C17EFBF5212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5" creationId="{BF75BC0F-5A26-E946-C199-B1FB7522DC33}"/>
          </ac:spMkLst>
        </pc:spChg>
        <pc:spChg chg="mod">
          <ac:chgData name="Pásztor Laci" userId="fe301631-9d57-4ab8-9759-63fb44df47bd" providerId="ADAL" clId="{D4198A53-82AF-4EDF-B107-62FDA91945DC}" dt="2025-07-24T11:29:52.768" v="70" actId="14100"/>
          <ac:spMkLst>
            <pc:docMk/>
            <pc:sldMk cId="228638237" sldId="262"/>
            <ac:spMk id="6" creationId="{5B026EB9-6090-AB27-7D36-8FA9C1BD5077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7" creationId="{82E36301-43E0-32FF-A14A-BBE734375FA4}"/>
          </ac:spMkLst>
        </pc:spChg>
        <pc:spChg chg="mod">
          <ac:chgData name="Pásztor Laci" userId="fe301631-9d57-4ab8-9759-63fb44df47bd" providerId="ADAL" clId="{D4198A53-82AF-4EDF-B107-62FDA91945DC}" dt="2025-07-24T13:21:42.505" v="972" actId="1076"/>
          <ac:spMkLst>
            <pc:docMk/>
            <pc:sldMk cId="228638237" sldId="262"/>
            <ac:spMk id="8" creationId="{573B68D0-D2FF-806F-B77B-97B3F429F127}"/>
          </ac:spMkLst>
        </pc:spChg>
        <pc:spChg chg="mod">
          <ac:chgData name="Pásztor Laci" userId="fe301631-9d57-4ab8-9759-63fb44df47bd" providerId="ADAL" clId="{D4198A53-82AF-4EDF-B107-62FDA91945DC}" dt="2025-07-24T13:21:38.290" v="971" actId="1076"/>
          <ac:spMkLst>
            <pc:docMk/>
            <pc:sldMk cId="228638237" sldId="262"/>
            <ac:spMk id="9" creationId="{44ADE8B8-E4C9-A6B6-2C9D-8F0DA30E19B4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10" creationId="{02102528-114D-D28C-10A2-F03509E1913E}"/>
          </ac:spMkLst>
        </pc:spChg>
        <pc:spChg chg="mod">
          <ac:chgData name="Pásztor Laci" userId="fe301631-9d57-4ab8-9759-63fb44df47bd" providerId="ADAL" clId="{D4198A53-82AF-4EDF-B107-62FDA91945DC}" dt="2025-07-24T11:33:33.072" v="79" actId="404"/>
          <ac:spMkLst>
            <pc:docMk/>
            <pc:sldMk cId="228638237" sldId="262"/>
            <ac:spMk id="11" creationId="{9A7B817C-1A85-AB16-8F59-82239394E7B8}"/>
          </ac:spMkLst>
        </pc:spChg>
        <pc:spChg chg="add mod">
          <ac:chgData name="Pásztor Laci" userId="fe301631-9d57-4ab8-9759-63fb44df47bd" providerId="ADAL" clId="{D4198A53-82AF-4EDF-B107-62FDA91945DC}" dt="2025-07-24T11:30:07.015" v="75" actId="571"/>
          <ac:spMkLst>
            <pc:docMk/>
            <pc:sldMk cId="228638237" sldId="262"/>
            <ac:spMk id="12" creationId="{5529E7CE-5B13-792D-9899-80E1AB933FD8}"/>
          </ac:spMkLst>
        </pc:spChg>
        <pc:spChg chg="add mod">
          <ac:chgData name="Pásztor Laci" userId="fe301631-9d57-4ab8-9759-63fb44df47bd" providerId="ADAL" clId="{D4198A53-82AF-4EDF-B107-62FDA91945DC}" dt="2025-07-24T11:30:07.015" v="75" actId="571"/>
          <ac:spMkLst>
            <pc:docMk/>
            <pc:sldMk cId="228638237" sldId="262"/>
            <ac:spMk id="13" creationId="{FD999A19-6349-5C0E-4398-8FEFDD8D14C5}"/>
          </ac:spMkLst>
        </pc:spChg>
        <pc:spChg chg="add mod">
          <ac:chgData name="Pásztor Laci" userId="fe301631-9d57-4ab8-9759-63fb44df47bd" providerId="ADAL" clId="{D4198A53-82AF-4EDF-B107-62FDA91945DC}" dt="2025-07-24T11:30:07.015" v="75" actId="571"/>
          <ac:spMkLst>
            <pc:docMk/>
            <pc:sldMk cId="228638237" sldId="262"/>
            <ac:spMk id="14" creationId="{1AC4F77D-6B52-692B-46F3-DB4856796EE5}"/>
          </ac:spMkLst>
        </pc:spChg>
        <pc:spChg chg="add mod">
          <ac:chgData name="Pásztor Laci" userId="fe301631-9d57-4ab8-9759-63fb44df47bd" providerId="ADAL" clId="{D4198A53-82AF-4EDF-B107-62FDA91945DC}" dt="2025-07-24T11:30:07.015" v="75" actId="571"/>
          <ac:spMkLst>
            <pc:docMk/>
            <pc:sldMk cId="228638237" sldId="262"/>
            <ac:spMk id="15" creationId="{6509B6EE-DDE7-363A-1719-72EC29C17EAD}"/>
          </ac:spMkLst>
        </pc:spChg>
        <pc:spChg chg="add mod">
          <ac:chgData name="Pásztor Laci" userId="fe301631-9d57-4ab8-9759-63fb44df47bd" providerId="ADAL" clId="{D4198A53-82AF-4EDF-B107-62FDA91945DC}" dt="2025-07-24T12:02:27.520" v="706"/>
          <ac:spMkLst>
            <pc:docMk/>
            <pc:sldMk cId="228638237" sldId="262"/>
            <ac:spMk id="16" creationId="{0DA47CA1-02A1-AF39-2681-75D2D3FAABBB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17" creationId="{E3CFCFEF-C2BF-D694-EEE2-AE36B7889D62}"/>
          </ac:spMkLst>
        </pc:spChg>
        <pc:spChg chg="add mod">
          <ac:chgData name="Pásztor Laci" userId="fe301631-9d57-4ab8-9759-63fb44df47bd" providerId="ADAL" clId="{D4198A53-82AF-4EDF-B107-62FDA91945DC}" dt="2025-07-24T12:03:06.340" v="740" actId="1076"/>
          <ac:spMkLst>
            <pc:docMk/>
            <pc:sldMk cId="228638237" sldId="262"/>
            <ac:spMk id="18" creationId="{04AC37BF-1C75-0A69-6A76-9B143B03207B}"/>
          </ac:spMkLst>
        </pc:spChg>
        <pc:spChg chg="add mod">
          <ac:chgData name="Pásztor Laci" userId="fe301631-9d57-4ab8-9759-63fb44df47bd" providerId="ADAL" clId="{D4198A53-82AF-4EDF-B107-62FDA91945DC}" dt="2025-07-24T12:03:45.023" v="785" actId="1076"/>
          <ac:spMkLst>
            <pc:docMk/>
            <pc:sldMk cId="228638237" sldId="262"/>
            <ac:spMk id="19" creationId="{1D7C13D6-F64B-ECE9-4AE8-39BDA6A50685}"/>
          </ac:spMkLst>
        </pc:spChg>
        <pc:spChg chg="add mod">
          <ac:chgData name="Pásztor Laci" userId="fe301631-9d57-4ab8-9759-63fb44df47bd" providerId="ADAL" clId="{D4198A53-82AF-4EDF-B107-62FDA91945DC}" dt="2025-07-24T12:03:44.412" v="784" actId="14100"/>
          <ac:spMkLst>
            <pc:docMk/>
            <pc:sldMk cId="228638237" sldId="262"/>
            <ac:spMk id="20" creationId="{AA312761-9152-06DB-1D87-23589AC2C63A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21" creationId="{77A1B8FE-6FBA-03F6-E487-EDA21B2DF9A2}"/>
          </ac:spMkLst>
        </pc:spChg>
        <pc:spChg chg="add mod">
          <ac:chgData name="Pásztor Laci" userId="fe301631-9d57-4ab8-9759-63fb44df47bd" providerId="ADAL" clId="{D4198A53-82AF-4EDF-B107-62FDA91945DC}" dt="2025-07-24T12:04:25.454" v="832" actId="20577"/>
          <ac:spMkLst>
            <pc:docMk/>
            <pc:sldMk cId="228638237" sldId="262"/>
            <ac:spMk id="22" creationId="{824F130F-CAFF-806C-0B36-F57CCC5EF13D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23" creationId="{EDCAA420-4EC3-DAB8-2BDF-FC203B0F39A4}"/>
          </ac:spMkLst>
        </pc:spChg>
        <pc:spChg chg="add mod">
          <ac:chgData name="Pásztor Laci" userId="fe301631-9d57-4ab8-9759-63fb44df47bd" providerId="ADAL" clId="{D4198A53-82AF-4EDF-B107-62FDA91945DC}" dt="2025-07-24T12:04:35.087" v="834" actId="1076"/>
          <ac:spMkLst>
            <pc:docMk/>
            <pc:sldMk cId="228638237" sldId="262"/>
            <ac:spMk id="24" creationId="{2EE54711-EB68-7337-DA2E-EDF9BBDB9E1A}"/>
          </ac:spMkLst>
        </pc:spChg>
        <pc:spChg chg="add mod">
          <ac:chgData name="Pásztor Laci" userId="fe301631-9d57-4ab8-9759-63fb44df47bd" providerId="ADAL" clId="{D4198A53-82AF-4EDF-B107-62FDA91945DC}" dt="2025-07-24T12:04:35.087" v="834" actId="1076"/>
          <ac:spMkLst>
            <pc:docMk/>
            <pc:sldMk cId="228638237" sldId="262"/>
            <ac:spMk id="25" creationId="{B44D9F9E-E0EF-B5D6-3490-5C283AFEF66E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26" creationId="{1FDE2704-378A-F843-2A00-5B12B63B35AA}"/>
          </ac:spMkLst>
        </pc:spChg>
        <pc:spChg chg="add mod">
          <ac:chgData name="Pásztor Laci" userId="fe301631-9d57-4ab8-9759-63fb44df47bd" providerId="ADAL" clId="{D4198A53-82AF-4EDF-B107-62FDA91945DC}" dt="2025-07-24T12:04:41.451" v="836" actId="1076"/>
          <ac:spMkLst>
            <pc:docMk/>
            <pc:sldMk cId="228638237" sldId="262"/>
            <ac:spMk id="27" creationId="{B70D34E8-54B1-B3A8-56E4-FB046541B0A6}"/>
          </ac:spMkLst>
        </pc:spChg>
        <pc:spChg chg="add mod">
          <ac:chgData name="Pásztor Laci" userId="fe301631-9d57-4ab8-9759-63fb44df47bd" providerId="ADAL" clId="{D4198A53-82AF-4EDF-B107-62FDA91945DC}" dt="2025-07-24T12:04:41.451" v="836" actId="1076"/>
          <ac:spMkLst>
            <pc:docMk/>
            <pc:sldMk cId="228638237" sldId="262"/>
            <ac:spMk id="28" creationId="{4013545B-2662-205B-6B0A-E5A1D239C901}"/>
          </ac:spMkLst>
        </pc:spChg>
        <pc:spChg chg="add mod">
          <ac:chgData name="Pásztor Laci" userId="fe301631-9d57-4ab8-9759-63fb44df47bd" providerId="ADAL" clId="{D4198A53-82AF-4EDF-B107-62FDA91945DC}" dt="2025-07-24T12:04:41.451" v="836" actId="1076"/>
          <ac:spMkLst>
            <pc:docMk/>
            <pc:sldMk cId="228638237" sldId="262"/>
            <ac:spMk id="29" creationId="{04AC0CCF-2D51-C2CA-B8B6-CC780BF3DCBB}"/>
          </ac:spMkLst>
        </pc:spChg>
        <pc:spChg chg="add mod">
          <ac:chgData name="Pásztor Laci" userId="fe301631-9d57-4ab8-9759-63fb44df47bd" providerId="ADAL" clId="{D4198A53-82AF-4EDF-B107-62FDA91945DC}" dt="2025-07-24T12:05:21.210" v="854" actId="14100"/>
          <ac:spMkLst>
            <pc:docMk/>
            <pc:sldMk cId="228638237" sldId="262"/>
            <ac:spMk id="30" creationId="{0B570F07-48A5-35F5-BBF3-F0273A36D60A}"/>
          </ac:spMkLst>
        </pc:spChg>
        <pc:spChg chg="add mod">
          <ac:chgData name="Pásztor Laci" userId="fe301631-9d57-4ab8-9759-63fb44df47bd" providerId="ADAL" clId="{D4198A53-82AF-4EDF-B107-62FDA91945DC}" dt="2025-07-24T12:04:45.319" v="838" actId="1076"/>
          <ac:spMkLst>
            <pc:docMk/>
            <pc:sldMk cId="228638237" sldId="262"/>
            <ac:spMk id="31" creationId="{4B2541DE-36C5-C67C-F7BB-755E6FAF89FB}"/>
          </ac:spMkLst>
        </pc:spChg>
        <pc:spChg chg="add mod">
          <ac:chgData name="Pásztor Laci" userId="fe301631-9d57-4ab8-9759-63fb44df47bd" providerId="ADAL" clId="{D4198A53-82AF-4EDF-B107-62FDA91945DC}" dt="2025-07-24T12:04:45.319" v="838" actId="1076"/>
          <ac:spMkLst>
            <pc:docMk/>
            <pc:sldMk cId="228638237" sldId="262"/>
            <ac:spMk id="32" creationId="{5B07009C-0F2A-DAC8-C918-C31DE2C2481A}"/>
          </ac:spMkLst>
        </pc:spChg>
        <pc:spChg chg="add mod">
          <ac:chgData name="Pásztor Laci" userId="fe301631-9d57-4ab8-9759-63fb44df47bd" providerId="ADAL" clId="{D4198A53-82AF-4EDF-B107-62FDA91945DC}" dt="2025-07-24T12:04:45.319" v="838" actId="1076"/>
          <ac:spMkLst>
            <pc:docMk/>
            <pc:sldMk cId="228638237" sldId="262"/>
            <ac:spMk id="33" creationId="{272EFC7F-42B6-23FB-C56E-9128375EC3FD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34" creationId="{A5E30A34-2D31-4A43-FADF-47C83E41F41C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35" creationId="{8AAD3BCC-A506-D838-A71E-18C7545237BF}"/>
          </ac:spMkLst>
        </pc:spChg>
        <pc:spChg chg="add mod">
          <ac:chgData name="Pásztor Laci" userId="fe301631-9d57-4ab8-9759-63fb44df47bd" providerId="ADAL" clId="{D4198A53-82AF-4EDF-B107-62FDA91945DC}" dt="2025-07-24T13:22:41.582" v="975"/>
          <ac:spMkLst>
            <pc:docMk/>
            <pc:sldMk cId="228638237" sldId="262"/>
            <ac:spMk id="36" creationId="{D0F30F47-A956-3622-98C0-9C41F435BDE7}"/>
          </ac:spMkLst>
        </pc:spChg>
        <pc:spChg chg="add mod">
          <ac:chgData name="Pásztor Laci" userId="fe301631-9d57-4ab8-9759-63fb44df47bd" providerId="ADAL" clId="{D4198A53-82AF-4EDF-B107-62FDA91945DC}" dt="2025-07-24T12:04:54.410" v="840" actId="1076"/>
          <ac:spMkLst>
            <pc:docMk/>
            <pc:sldMk cId="228638237" sldId="262"/>
            <ac:spMk id="37" creationId="{F5FCCCD7-6985-60CD-D55C-6CB641A7CCCA}"/>
          </ac:spMkLst>
        </pc:spChg>
        <pc:spChg chg="add mod">
          <ac:chgData name="Pásztor Laci" userId="fe301631-9d57-4ab8-9759-63fb44df47bd" providerId="ADAL" clId="{D4198A53-82AF-4EDF-B107-62FDA91945DC}" dt="2025-07-24T12:05:26.158" v="856" actId="14100"/>
          <ac:spMkLst>
            <pc:docMk/>
            <pc:sldMk cId="228638237" sldId="262"/>
            <ac:spMk id="38" creationId="{10B7E5B2-68D0-FCC1-39A4-A883B8FA28A6}"/>
          </ac:spMkLst>
        </pc:spChg>
        <pc:spChg chg="add mod">
          <ac:chgData name="Pásztor Laci" userId="fe301631-9d57-4ab8-9759-63fb44df47bd" providerId="ADAL" clId="{D4198A53-82AF-4EDF-B107-62FDA91945DC}" dt="2025-07-24T12:06:14.975" v="892" actId="1076"/>
          <ac:spMkLst>
            <pc:docMk/>
            <pc:sldMk cId="228638237" sldId="262"/>
            <ac:spMk id="39" creationId="{0BE3F99E-9589-A730-4724-1832258E74F1}"/>
          </ac:spMkLst>
        </pc:spChg>
        <pc:spChg chg="add mod">
          <ac:chgData name="Pásztor Laci" userId="fe301631-9d57-4ab8-9759-63fb44df47bd" providerId="ADAL" clId="{D4198A53-82AF-4EDF-B107-62FDA91945DC}" dt="2025-07-24T12:05:50.609" v="874" actId="1076"/>
          <ac:spMkLst>
            <pc:docMk/>
            <pc:sldMk cId="228638237" sldId="262"/>
            <ac:spMk id="40" creationId="{771D770C-6EC5-37EE-3A28-CBC88CB2667F}"/>
          </ac:spMkLst>
        </pc:spChg>
        <pc:spChg chg="add mod">
          <ac:chgData name="Pásztor Laci" userId="fe301631-9d57-4ab8-9759-63fb44df47bd" providerId="ADAL" clId="{D4198A53-82AF-4EDF-B107-62FDA91945DC}" dt="2025-07-24T12:06:10.492" v="891" actId="20577"/>
          <ac:spMkLst>
            <pc:docMk/>
            <pc:sldMk cId="228638237" sldId="262"/>
            <ac:spMk id="41" creationId="{7EDDDFB6-8E3A-0050-D420-EF031EA82605}"/>
          </ac:spMkLst>
        </pc:spChg>
        <pc:spChg chg="add mod">
          <ac:chgData name="Pásztor Laci" userId="fe301631-9d57-4ab8-9759-63fb44df47bd" providerId="ADAL" clId="{D4198A53-82AF-4EDF-B107-62FDA91945DC}" dt="2025-07-24T12:06:18.687" v="893" actId="1076"/>
          <ac:spMkLst>
            <pc:docMk/>
            <pc:sldMk cId="228638237" sldId="262"/>
            <ac:spMk id="42" creationId="{6E653A93-A12C-7718-2A05-DCAF6A12DAB7}"/>
          </ac:spMkLst>
        </pc:spChg>
        <pc:spChg chg="add mod">
          <ac:chgData name="Pásztor Laci" userId="fe301631-9d57-4ab8-9759-63fb44df47bd" providerId="ADAL" clId="{D4198A53-82AF-4EDF-B107-62FDA91945DC}" dt="2025-07-24T12:06:21.596" v="894" actId="1076"/>
          <ac:spMkLst>
            <pc:docMk/>
            <pc:sldMk cId="228638237" sldId="262"/>
            <ac:spMk id="43" creationId="{596DB57B-7A19-7EA4-9E21-010A0CADD6F3}"/>
          </ac:spMkLst>
        </pc:spChg>
        <pc:spChg chg="add mod">
          <ac:chgData name="Pásztor Laci" userId="fe301631-9d57-4ab8-9759-63fb44df47bd" providerId="ADAL" clId="{D4198A53-82AF-4EDF-B107-62FDA91945DC}" dt="2025-07-24T12:06:30.453" v="896" actId="1076"/>
          <ac:spMkLst>
            <pc:docMk/>
            <pc:sldMk cId="228638237" sldId="262"/>
            <ac:spMk id="44" creationId="{8BD7F97A-E972-8083-3B54-CD79C59EAAA6}"/>
          </ac:spMkLst>
        </pc:spChg>
        <pc:spChg chg="add mod">
          <ac:chgData name="Pásztor Laci" userId="fe301631-9d57-4ab8-9759-63fb44df47bd" providerId="ADAL" clId="{D4198A53-82AF-4EDF-B107-62FDA91945DC}" dt="2025-07-24T12:06:41.658" v="898" actId="1076"/>
          <ac:spMkLst>
            <pc:docMk/>
            <pc:sldMk cId="228638237" sldId="262"/>
            <ac:spMk id="45" creationId="{4A6A848E-F2A7-30BE-FF6C-CB7B83BA6033}"/>
          </ac:spMkLst>
        </pc:spChg>
        <pc:spChg chg="add mod">
          <ac:chgData name="Pásztor Laci" userId="fe301631-9d57-4ab8-9759-63fb44df47bd" providerId="ADAL" clId="{D4198A53-82AF-4EDF-B107-62FDA91945DC}" dt="2025-07-24T12:06:50.045" v="900" actId="1076"/>
          <ac:spMkLst>
            <pc:docMk/>
            <pc:sldMk cId="228638237" sldId="262"/>
            <ac:spMk id="46" creationId="{006D2975-1429-87A6-7362-31A89B608812}"/>
          </ac:spMkLst>
        </pc:spChg>
        <pc:picChg chg="add mod">
          <ac:chgData name="Pásztor Laci" userId="fe301631-9d57-4ab8-9759-63fb44df47bd" providerId="ADAL" clId="{D4198A53-82AF-4EDF-B107-62FDA91945DC}" dt="2025-07-24T11:29:55.271" v="71" actId="14100"/>
          <ac:picMkLst>
            <pc:docMk/>
            <pc:sldMk cId="228638237" sldId="262"/>
            <ac:picMk id="1026" creationId="{BAA2740F-7789-E1EE-29D9-C63600994F5E}"/>
          </ac:picMkLst>
        </pc:picChg>
      </pc:sldChg>
      <pc:sldChg chg="addSp modSp mod">
        <pc:chgData name="Pásztor Laci" userId="fe301631-9d57-4ab8-9759-63fb44df47bd" providerId="ADAL" clId="{D4198A53-82AF-4EDF-B107-62FDA91945DC}" dt="2025-07-25T09:30:02.924" v="1059" actId="207"/>
        <pc:sldMkLst>
          <pc:docMk/>
          <pc:sldMk cId="3333908230" sldId="263"/>
        </pc:sldMkLst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2" creationId="{2956473E-089A-A9FC-21FF-D0DC5E75B640}"/>
          </ac:spMkLst>
        </pc:spChg>
        <pc:spChg chg="mod">
          <ac:chgData name="Pásztor Laci" userId="fe301631-9d57-4ab8-9759-63fb44df47bd" providerId="ADAL" clId="{D4198A53-82AF-4EDF-B107-62FDA91945DC}" dt="2025-07-24T11:35:22.350" v="105" actId="1076"/>
          <ac:spMkLst>
            <pc:docMk/>
            <pc:sldMk cId="3333908230" sldId="263"/>
            <ac:spMk id="3" creationId="{3BB96730-AA5B-C1C2-80F1-607B84323C71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4" creationId="{ED9E4DC6-B8BB-E084-966A-128944E0AC06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5" creationId="{12532F80-C115-B9D3-3593-9B57BD1FE4CB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6" creationId="{DFA8A607-F5EF-D10C-04CF-BAF11E6BC7E0}"/>
          </ac:spMkLst>
        </pc:spChg>
        <pc:spChg chg="mod">
          <ac:chgData name="Pásztor Laci" userId="fe301631-9d57-4ab8-9759-63fb44df47bd" providerId="ADAL" clId="{D4198A53-82AF-4EDF-B107-62FDA91945DC}" dt="2025-07-24T11:35:05.354" v="101" actId="1076"/>
          <ac:spMkLst>
            <pc:docMk/>
            <pc:sldMk cId="3333908230" sldId="263"/>
            <ac:spMk id="7" creationId="{05674E59-8161-E49F-6DF9-F1B0A6DE4180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8" creationId="{6C915381-5CED-1286-25BA-DF9BE13A9A51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9" creationId="{93E2A4B4-0045-32F5-6C93-3C83F1ABCACD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10" creationId="{CFCCEF7A-AB77-015F-B07D-0B14FDF8B7EC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11" creationId="{7C5F62BB-4DDD-9161-3824-7E64EBB7D88F}"/>
          </ac:spMkLst>
        </pc:spChg>
        <pc:spChg chg="mod">
          <ac:chgData name="Pásztor Laci" userId="fe301631-9d57-4ab8-9759-63fb44df47bd" providerId="ADAL" clId="{D4198A53-82AF-4EDF-B107-62FDA91945DC}" dt="2025-07-24T11:35:18.941" v="104" actId="1076"/>
          <ac:spMkLst>
            <pc:docMk/>
            <pc:sldMk cId="3333908230" sldId="263"/>
            <ac:spMk id="12" creationId="{83F94A95-1067-DA35-BE57-F3DE834E10AB}"/>
          </ac:spMkLst>
        </pc:spChg>
        <pc:spChg chg="mod">
          <ac:chgData name="Pásztor Laci" userId="fe301631-9d57-4ab8-9759-63fb44df47bd" providerId="ADAL" clId="{D4198A53-82AF-4EDF-B107-62FDA91945DC}" dt="2025-07-24T11:34:31.791" v="97" actId="404"/>
          <ac:spMkLst>
            <pc:docMk/>
            <pc:sldMk cId="3333908230" sldId="263"/>
            <ac:spMk id="13" creationId="{C23EF2CC-1ACC-E8BE-B7C1-62790444581A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15" creationId="{462AFB87-C8F6-5C83-E0E5-5D2E9935C85C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k cId="3333908230" sldId="263"/>
            <ac:spMk id="17" creationId="{2BBAD5FE-1ACC-C2AD-0968-2561E20D2AA2}"/>
          </ac:spMkLst>
        </pc:spChg>
        <pc:spChg chg="add mod">
          <ac:chgData name="Pásztor Laci" userId="fe301631-9d57-4ab8-9759-63fb44df47bd" providerId="ADAL" clId="{D4198A53-82AF-4EDF-B107-62FDA91945DC}" dt="2025-07-24T11:34:22.003" v="94" actId="571"/>
          <ac:spMkLst>
            <pc:docMk/>
            <pc:sldMk cId="3333908230" sldId="263"/>
            <ac:spMk id="18" creationId="{774B3A3B-F3F7-8C3B-FF4D-51C640FD03B7}"/>
          </ac:spMkLst>
        </pc:spChg>
        <pc:spChg chg="add mod">
          <ac:chgData name="Pásztor Laci" userId="fe301631-9d57-4ab8-9759-63fb44df47bd" providerId="ADAL" clId="{D4198A53-82AF-4EDF-B107-62FDA91945DC}" dt="2025-07-25T09:29:39.313" v="1050" actId="1076"/>
          <ac:spMkLst>
            <pc:docMk/>
            <pc:sldMk cId="3333908230" sldId="263"/>
            <ac:spMk id="18" creationId="{B5610858-E12E-F226-3578-44DFC7EE8847}"/>
          </ac:spMkLst>
        </pc:spChg>
        <pc:spChg chg="add mod">
          <ac:chgData name="Pásztor Laci" userId="fe301631-9d57-4ab8-9759-63fb44df47bd" providerId="ADAL" clId="{D4198A53-82AF-4EDF-B107-62FDA91945DC}" dt="2025-07-24T11:34:22.003" v="94" actId="571"/>
          <ac:spMkLst>
            <pc:docMk/>
            <pc:sldMk cId="3333908230" sldId="263"/>
            <ac:spMk id="19" creationId="{1BAC2C3A-4DF2-8DD4-2848-2B87EE35C12B}"/>
          </ac:spMkLst>
        </pc:spChg>
        <pc:spChg chg="add mod">
          <ac:chgData name="Pásztor Laci" userId="fe301631-9d57-4ab8-9759-63fb44df47bd" providerId="ADAL" clId="{D4198A53-82AF-4EDF-B107-62FDA91945DC}" dt="2025-07-25T09:28:53.488" v="1041" actId="1076"/>
          <ac:spMkLst>
            <pc:docMk/>
            <pc:sldMk cId="3333908230" sldId="263"/>
            <ac:spMk id="19" creationId="{8DFADE31-F9C6-99D9-6477-FE5BC307F26D}"/>
          </ac:spMkLst>
        </pc:spChg>
        <pc:spChg chg="add mod">
          <ac:chgData name="Pásztor Laci" userId="fe301631-9d57-4ab8-9759-63fb44df47bd" providerId="ADAL" clId="{D4198A53-82AF-4EDF-B107-62FDA91945DC}" dt="2025-07-25T09:28:53.488" v="1041" actId="1076"/>
          <ac:spMkLst>
            <pc:docMk/>
            <pc:sldMk cId="3333908230" sldId="263"/>
            <ac:spMk id="20" creationId="{728C0281-238D-B7BC-5D8A-C01470D85432}"/>
          </ac:spMkLst>
        </pc:spChg>
        <pc:spChg chg="add mod">
          <ac:chgData name="Pásztor Laci" userId="fe301631-9d57-4ab8-9759-63fb44df47bd" providerId="ADAL" clId="{D4198A53-82AF-4EDF-B107-62FDA91945DC}" dt="2025-07-24T11:34:22.003" v="94" actId="571"/>
          <ac:spMkLst>
            <pc:docMk/>
            <pc:sldMk cId="3333908230" sldId="263"/>
            <ac:spMk id="20" creationId="{D9B587BD-C9A9-2602-36F9-094E2E5914B1}"/>
          </ac:spMkLst>
        </pc:spChg>
        <pc:spChg chg="add mod">
          <ac:chgData name="Pásztor Laci" userId="fe301631-9d57-4ab8-9759-63fb44df47bd" providerId="ADAL" clId="{D4198A53-82AF-4EDF-B107-62FDA91945DC}" dt="2025-07-25T09:29:13.302" v="1043" actId="1076"/>
          <ac:spMkLst>
            <pc:docMk/>
            <pc:sldMk cId="3333908230" sldId="263"/>
            <ac:spMk id="21" creationId="{412F2A02-B6E8-57C6-0326-F4569EB39A62}"/>
          </ac:spMkLst>
        </pc:spChg>
        <pc:spChg chg="add mod">
          <ac:chgData name="Pásztor Laci" userId="fe301631-9d57-4ab8-9759-63fb44df47bd" providerId="ADAL" clId="{D4198A53-82AF-4EDF-B107-62FDA91945DC}" dt="2025-07-25T09:29:13.302" v="1043" actId="1076"/>
          <ac:spMkLst>
            <pc:docMk/>
            <pc:sldMk cId="3333908230" sldId="263"/>
            <ac:spMk id="22" creationId="{A3AB201E-CDE6-3C2C-E598-3FAF31E2318F}"/>
          </ac:spMkLst>
        </pc:spChg>
        <pc:spChg chg="add mod">
          <ac:chgData name="Pásztor Laci" userId="fe301631-9d57-4ab8-9759-63fb44df47bd" providerId="ADAL" clId="{D4198A53-82AF-4EDF-B107-62FDA91945DC}" dt="2025-07-25T09:29:13.302" v="1043" actId="1076"/>
          <ac:spMkLst>
            <pc:docMk/>
            <pc:sldMk cId="3333908230" sldId="263"/>
            <ac:spMk id="23" creationId="{4EABF9E2-FDCB-B897-B733-CBDA31F34743}"/>
          </ac:spMkLst>
        </pc:spChg>
        <pc:spChg chg="add mod">
          <ac:chgData name="Pásztor Laci" userId="fe301631-9d57-4ab8-9759-63fb44df47bd" providerId="ADAL" clId="{D4198A53-82AF-4EDF-B107-62FDA91945DC}" dt="2025-07-25T09:29:13.302" v="1043" actId="1076"/>
          <ac:spMkLst>
            <pc:docMk/>
            <pc:sldMk cId="3333908230" sldId="263"/>
            <ac:spMk id="24" creationId="{D934C272-F84D-86DD-AA40-2C2C4236FC5D}"/>
          </ac:spMkLst>
        </pc:spChg>
        <pc:spChg chg="add mod">
          <ac:chgData name="Pásztor Laci" userId="fe301631-9d57-4ab8-9759-63fb44df47bd" providerId="ADAL" clId="{D4198A53-82AF-4EDF-B107-62FDA91945DC}" dt="2025-07-25T09:29:13.302" v="1043" actId="1076"/>
          <ac:spMkLst>
            <pc:docMk/>
            <pc:sldMk cId="3333908230" sldId="263"/>
            <ac:spMk id="25" creationId="{8C020778-CCE1-7B94-50AB-EA4356FBC665}"/>
          </ac:spMkLst>
        </pc:spChg>
        <pc:spChg chg="add mod">
          <ac:chgData name="Pásztor Laci" userId="fe301631-9d57-4ab8-9759-63fb44df47bd" providerId="ADAL" clId="{D4198A53-82AF-4EDF-B107-62FDA91945DC}" dt="2025-07-25T09:30:02.924" v="1059" actId="207"/>
          <ac:spMkLst>
            <pc:docMk/>
            <pc:sldMk cId="3333908230" sldId="263"/>
            <ac:spMk id="26" creationId="{7C0CC9E9-0CBC-B5CE-27E7-C8DB6300D17C}"/>
          </ac:spMkLst>
        </pc:spChg>
        <pc:spChg chg="add mod">
          <ac:chgData name="Pásztor Laci" userId="fe301631-9d57-4ab8-9759-63fb44df47bd" providerId="ADAL" clId="{D4198A53-82AF-4EDF-B107-62FDA91945DC}" dt="2025-07-25T09:30:02.924" v="1059" actId="207"/>
          <ac:spMkLst>
            <pc:docMk/>
            <pc:sldMk cId="3333908230" sldId="263"/>
            <ac:spMk id="27" creationId="{C9EB5491-B9A2-ADF9-A0BF-D549C3BB4E32}"/>
          </ac:spMkLst>
        </pc:spChg>
      </pc:sldChg>
      <pc:sldMasterChg chg="modSp modSldLayout">
        <pc:chgData name="Pásztor Laci" userId="fe301631-9d57-4ab8-9759-63fb44df47bd" providerId="ADAL" clId="{D4198A53-82AF-4EDF-B107-62FDA91945DC}" dt="2025-07-24T13:22:41.582" v="975"/>
        <pc:sldMasterMkLst>
          <pc:docMk/>
          <pc:sldMasterMk cId="3169966813" sldId="2147483648"/>
        </pc:sldMasterMkLst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asterMk cId="3169966813" sldId="2147483648"/>
            <ac:spMk id="2" creationId="{FBB4A9ED-F3FC-F18F-1C5B-86D1E5F794BB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asterMk cId="3169966813" sldId="2147483648"/>
            <ac:spMk id="3" creationId="{09FEE6D9-222B-B7B1-9C53-9799F88FCE88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asterMk cId="3169966813" sldId="2147483648"/>
            <ac:spMk id="4" creationId="{16717F05-03D3-B3BB-9CD9-B58B6F612684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asterMk cId="3169966813" sldId="2147483648"/>
            <ac:spMk id="5" creationId="{9BFEA307-8C1F-2E34-8295-0A10E83334D3}"/>
          </ac:spMkLst>
        </pc:spChg>
        <pc:spChg chg="mod">
          <ac:chgData name="Pásztor Laci" userId="fe301631-9d57-4ab8-9759-63fb44df47bd" providerId="ADAL" clId="{D4198A53-82AF-4EDF-B107-62FDA91945DC}" dt="2025-07-24T13:22:41.582" v="975"/>
          <ac:spMkLst>
            <pc:docMk/>
            <pc:sldMasterMk cId="3169966813" sldId="2147483648"/>
            <ac:spMk id="6" creationId="{147D3906-A390-4775-D0E2-783430D328F5}"/>
          </ac:spMkLst>
        </pc:spChg>
        <pc:sldLayoutChg chg="modSp">
          <pc:chgData name="Pásztor Laci" userId="fe301631-9d57-4ab8-9759-63fb44df47bd" providerId="ADAL" clId="{D4198A53-82AF-4EDF-B107-62FDA91945DC}" dt="2025-07-24T13:22:41.582" v="975"/>
          <pc:sldLayoutMkLst>
            <pc:docMk/>
            <pc:sldMasterMk cId="3169966813" sldId="2147483648"/>
            <pc:sldLayoutMk cId="513999774" sldId="2147483649"/>
          </pc:sldLayoutMkLst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513999774" sldId="2147483649"/>
              <ac:spMk id="2" creationId="{59ABE0A9-56FC-58A8-405E-FF7704220295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513999774" sldId="2147483649"/>
              <ac:spMk id="3" creationId="{C031956B-BC99-D028-D9D4-F570AD41FEE7}"/>
            </ac:spMkLst>
          </pc:spChg>
        </pc:sldLayoutChg>
        <pc:sldLayoutChg chg="modSp">
          <pc:chgData name="Pásztor Laci" userId="fe301631-9d57-4ab8-9759-63fb44df47bd" providerId="ADAL" clId="{D4198A53-82AF-4EDF-B107-62FDA91945DC}" dt="2025-07-24T13:22:41.582" v="975"/>
          <pc:sldLayoutMkLst>
            <pc:docMk/>
            <pc:sldMasterMk cId="3169966813" sldId="2147483648"/>
            <pc:sldLayoutMk cId="2628640503" sldId="2147483651"/>
          </pc:sldLayoutMkLst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2628640503" sldId="2147483651"/>
              <ac:spMk id="2" creationId="{948763E3-89E4-AD43-E6A3-580353FCE276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2628640503" sldId="2147483651"/>
              <ac:spMk id="3" creationId="{7C8A1F8B-D9E0-C03C-80F7-5AF1F26B7879}"/>
            </ac:spMkLst>
          </pc:spChg>
        </pc:sldLayoutChg>
        <pc:sldLayoutChg chg="modSp">
          <pc:chgData name="Pásztor Laci" userId="fe301631-9d57-4ab8-9759-63fb44df47bd" providerId="ADAL" clId="{D4198A53-82AF-4EDF-B107-62FDA91945DC}" dt="2025-07-24T13:22:41.582" v="975"/>
          <pc:sldLayoutMkLst>
            <pc:docMk/>
            <pc:sldMasterMk cId="3169966813" sldId="2147483648"/>
            <pc:sldLayoutMk cId="2601796541" sldId="2147483652"/>
          </pc:sldLayoutMkLst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2601796541" sldId="2147483652"/>
              <ac:spMk id="3" creationId="{29DDF27D-8EF0-AED3-C8F5-F5A5A9BAAE12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2601796541" sldId="2147483652"/>
              <ac:spMk id="4" creationId="{AF86F305-821B-9375-5AC6-F20CED0C0634}"/>
            </ac:spMkLst>
          </pc:spChg>
        </pc:sldLayoutChg>
        <pc:sldLayoutChg chg="modSp">
          <pc:chgData name="Pásztor Laci" userId="fe301631-9d57-4ab8-9759-63fb44df47bd" providerId="ADAL" clId="{D4198A53-82AF-4EDF-B107-62FDA91945DC}" dt="2025-07-24T13:22:41.582" v="975"/>
          <pc:sldLayoutMkLst>
            <pc:docMk/>
            <pc:sldMasterMk cId="3169966813" sldId="2147483648"/>
            <pc:sldLayoutMk cId="9611790" sldId="2147483653"/>
          </pc:sldLayoutMkLst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9611790" sldId="2147483653"/>
              <ac:spMk id="2" creationId="{5FF905E1-A395-5B21-B405-0703A5A6FF2A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9611790" sldId="2147483653"/>
              <ac:spMk id="3" creationId="{25AA2238-2F13-2C99-A7DC-D8EA009E2AB4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9611790" sldId="2147483653"/>
              <ac:spMk id="4" creationId="{7E4E5506-C1D0-C1FF-9933-B99C270EF20F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9611790" sldId="2147483653"/>
              <ac:spMk id="5" creationId="{DA1909F0-BD1D-2744-6F5A-99EA7EB2ED4A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9611790" sldId="2147483653"/>
              <ac:spMk id="6" creationId="{2BC937D4-DE75-FEEA-5027-7C0E8618A289}"/>
            </ac:spMkLst>
          </pc:spChg>
        </pc:sldLayoutChg>
        <pc:sldLayoutChg chg="modSp">
          <pc:chgData name="Pásztor Laci" userId="fe301631-9d57-4ab8-9759-63fb44df47bd" providerId="ADAL" clId="{D4198A53-82AF-4EDF-B107-62FDA91945DC}" dt="2025-07-24T13:22:41.582" v="975"/>
          <pc:sldLayoutMkLst>
            <pc:docMk/>
            <pc:sldMasterMk cId="3169966813" sldId="2147483648"/>
            <pc:sldLayoutMk cId="3109204651" sldId="2147483656"/>
          </pc:sldLayoutMkLst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3109204651" sldId="2147483656"/>
              <ac:spMk id="2" creationId="{29B35C8B-934A-FB8B-DEA4-DD7B8A4A4083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3109204651" sldId="2147483656"/>
              <ac:spMk id="3" creationId="{328537BF-82C7-4EB1-3292-CB283D8F196E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3109204651" sldId="2147483656"/>
              <ac:spMk id="4" creationId="{EB4AAEB7-6772-D1C2-86FD-DE48F5F14276}"/>
            </ac:spMkLst>
          </pc:spChg>
        </pc:sldLayoutChg>
        <pc:sldLayoutChg chg="modSp">
          <pc:chgData name="Pásztor Laci" userId="fe301631-9d57-4ab8-9759-63fb44df47bd" providerId="ADAL" clId="{D4198A53-82AF-4EDF-B107-62FDA91945DC}" dt="2025-07-24T13:22:41.582" v="975"/>
          <pc:sldLayoutMkLst>
            <pc:docMk/>
            <pc:sldMasterMk cId="3169966813" sldId="2147483648"/>
            <pc:sldLayoutMk cId="2692475250" sldId="2147483657"/>
          </pc:sldLayoutMkLst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2692475250" sldId="2147483657"/>
              <ac:spMk id="2" creationId="{3BFDCCAD-E1A3-C603-5DB8-9CB462295301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2692475250" sldId="2147483657"/>
              <ac:spMk id="3" creationId="{19BEBEB5-C482-0E6E-AFB3-58C731D9FB63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2692475250" sldId="2147483657"/>
              <ac:spMk id="4" creationId="{2200BD2F-7477-C4B7-CA13-AB033E260BAE}"/>
            </ac:spMkLst>
          </pc:spChg>
        </pc:sldLayoutChg>
        <pc:sldLayoutChg chg="modSp">
          <pc:chgData name="Pásztor Laci" userId="fe301631-9d57-4ab8-9759-63fb44df47bd" providerId="ADAL" clId="{D4198A53-82AF-4EDF-B107-62FDA91945DC}" dt="2025-07-24T13:22:41.582" v="975"/>
          <pc:sldLayoutMkLst>
            <pc:docMk/>
            <pc:sldMasterMk cId="3169966813" sldId="2147483648"/>
            <pc:sldLayoutMk cId="2435826920" sldId="2147483659"/>
          </pc:sldLayoutMkLst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2435826920" sldId="2147483659"/>
              <ac:spMk id="2" creationId="{DBC0CFCE-1E82-58FC-4ED4-88E9554BAA49}"/>
            </ac:spMkLst>
          </pc:spChg>
          <pc:spChg chg="mod">
            <ac:chgData name="Pásztor Laci" userId="fe301631-9d57-4ab8-9759-63fb44df47bd" providerId="ADAL" clId="{D4198A53-82AF-4EDF-B107-62FDA91945DC}" dt="2025-07-24T13:22:41.582" v="975"/>
            <ac:spMkLst>
              <pc:docMk/>
              <pc:sldMasterMk cId="3169966813" sldId="2147483648"/>
              <pc:sldLayoutMk cId="2435826920" sldId="2147483659"/>
              <ac:spMk id="3" creationId="{46B6BAC8-720C-8B38-936A-8CEC08FC7D0B}"/>
            </ac:spMkLst>
          </pc:spChg>
        </pc:sldLayoutChg>
      </pc:sldMaster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9ABE0A9-56FC-58A8-405E-FF77042202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031956B-BC99-D028-D9D4-F570AD41FE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CAB296B-4DDB-EB27-8BA7-A78DFCA30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087CD90-7BBD-20C7-12BF-BE642CE84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D264F51-E897-2D3E-C569-D3280DB8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13999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AF37CD-2800-8B40-6D37-26E2DA099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69A398E-B493-1998-8272-7881BA9CD9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BF6C868-4E1B-C58A-CCA9-B83F1DCB5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785A128-02EB-CF6F-CAB8-C73C63C14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786E7AE-2E4D-23F9-A532-279F9A38B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55465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DBC0CFCE-1E82-58FC-4ED4-88E9554BAA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6B6BAC8-720C-8B38-936A-8CEC08FC7D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7402715-9DC6-BF08-6E40-B8052DF66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6CB11C9-648E-F371-BEB2-160DB4EC2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4CF0E84-F49D-C811-F785-29B1975E0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3582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FED607E-57B8-446E-4DA6-4CE27FEF8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B732D1D-FDDC-1CD9-BAC3-D6BAA990D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9FFFC03-1CFB-E3E0-A2BA-52D7D1976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1EC0ABB-5B1F-97AA-324B-1895B855C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795FB9C-7376-B635-83DB-DEF509602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3152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8763E3-89E4-AD43-E6A3-580353FCE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C8A1F8B-D9E0-C03C-80F7-5AF1F26B7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53DF6AA-4631-A9B2-77CA-4DBFBB8C3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E94B2D9-E467-EC71-A2C5-50C0ADB7B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D16752D-8154-2388-8D6E-5502DC3E5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28640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60F4BAB-F544-1186-C9F9-AEDF9378B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9DDF27D-8EF0-AED3-C8F5-F5A5A9BAAE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F86F305-821B-9375-5AC6-F20CED0C06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FCC7EDE-F6A0-39AC-95CD-AFC2B5AE0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AF9506F-EF6D-B85E-AB62-062593780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667D45B-6C1D-4C8D-9493-0E65D5DDC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01796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F905E1-A395-5B21-B405-0703A5A6F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5AA2238-2F13-2C99-A7DC-D8EA009E2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7E4E5506-C1D0-C1FF-9933-B99C270EF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DA1909F0-BD1D-2744-6F5A-99EA7EB2ED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BC937D4-DE75-FEEA-5027-7C0E8618A2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78F4CE7-908D-EEEC-022E-C0371DF58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300F57F8-0362-9508-46EE-7F5F9557B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A92968B0-0987-39DF-6857-34A6E2F2F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611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4C65ED-75A5-91D3-6BE3-D084240E4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3A004220-1680-7896-726E-EF804193B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DF1C517-1F7B-51A7-F081-3F7A45073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A13BCC6-93F8-979E-D954-F83EE9201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969365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EC231299-75B7-DF36-447E-614D909AF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900659B-2F57-56FE-B9F6-A0CBFC9BD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F801F36-00BF-E84D-E5C0-C10A70C10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10282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9B35C8B-934A-FB8B-DEA4-DD7B8A4A4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28537BF-82C7-4EB1-3292-CB283D8F19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B4AAEB7-6772-D1C2-86FD-DE48F5F14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844BAC9-8941-C010-CCCD-1F2B735DC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F3DBAFC-AC43-1144-7FAA-618ABE25D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466DEC0-70E8-ECFB-C963-5EC4F2F0E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09204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FDCCAD-E1A3-C603-5DB8-9CB462295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19BEBEB5-C482-0E6E-AFB3-58C731D9FB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200BD2F-7477-C4B7-CA13-AB033E260B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A2966E3-C987-06C7-8CA4-C4496A5B1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0AE1250-4561-6A79-3DB7-97CF6A0E5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FE12600-CCA0-6B8D-560F-FB8DD9EB3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92475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FBB4A9ED-F3FC-F18F-1C5B-86D1E5F79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9FEE6D9-222B-B7B1-9C53-9799F88FC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6717F05-03D3-B3BB-9CD9-B58B6F6126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703A39-E80D-4F82-A652-C48772346B3B}" type="datetimeFigureOut">
              <a:rPr lang="hu-HU" smtClean="0"/>
              <a:t>2025.07.25.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BFEA307-8C1F-2E34-8295-0A10E83334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47D3906-A390-4775-D0E2-783430D328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185C7C-851E-46FA-A977-9BC49C787A7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69966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DEB4F76-D2CC-96DF-A355-6AFE1DB5AA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Budapest Sporttelep kereső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18211C2-38F5-4AC8-E8E2-4A7261BE3A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www.budapestsporttelepek.hu</a:t>
            </a:r>
          </a:p>
        </p:txBody>
      </p:sp>
    </p:spTree>
    <p:extLst>
      <p:ext uri="{BB962C8B-B14F-4D97-AF65-F5344CB8AC3E}">
        <p14:creationId xmlns:p14="http://schemas.microsoft.com/office/powerpoint/2010/main" val="2885050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Kép 18" descr="Parc de Lausanne Quebec madártávlatból">
            <a:extLst>
              <a:ext uri="{FF2B5EF4-FFF2-40B4-BE49-F238E27FC236}">
                <a16:creationId xmlns:a16="http://schemas.microsoft.com/office/drawing/2014/main" id="{55F4D783-0162-E07E-13D5-692BC168FC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549686"/>
            <a:ext cx="11049000" cy="5145951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2FE11DA-F185-FFF8-9756-9D5A0A350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179207"/>
            <a:ext cx="7932420" cy="557064"/>
          </a:xfrm>
        </p:spPr>
        <p:txBody>
          <a:bodyPr>
            <a:noAutofit/>
          </a:bodyPr>
          <a:lstStyle/>
          <a:p>
            <a:r>
              <a:rPr lang="hu-HU" sz="3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Index.html (bejelentkezés előtt)</a:t>
            </a:r>
          </a:p>
        </p:txBody>
      </p:sp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28AEBE20-0E6D-EB69-E822-A1501E349CBC}"/>
              </a:ext>
            </a:extLst>
          </p:cNvPr>
          <p:cNvGrpSpPr/>
          <p:nvPr/>
        </p:nvGrpSpPr>
        <p:grpSpPr>
          <a:xfrm>
            <a:off x="571500" y="885709"/>
            <a:ext cx="11049000" cy="5743692"/>
            <a:chOff x="571500" y="776021"/>
            <a:chExt cx="11049000" cy="5295481"/>
          </a:xfrm>
        </p:grpSpPr>
        <p:sp>
          <p:nvSpPr>
            <p:cNvPr id="4" name="Téglalap 3">
              <a:extLst>
                <a:ext uri="{FF2B5EF4-FFF2-40B4-BE49-F238E27FC236}">
                  <a16:creationId xmlns:a16="http://schemas.microsoft.com/office/drawing/2014/main" id="{C9ED0923-049C-BBD2-A271-AA88D4A9566D}"/>
                </a:ext>
              </a:extLst>
            </p:cNvPr>
            <p:cNvSpPr/>
            <p:nvPr/>
          </p:nvSpPr>
          <p:spPr>
            <a:xfrm>
              <a:off x="571500" y="776021"/>
              <a:ext cx="11049000" cy="5295481"/>
            </a:xfrm>
            <a:prstGeom prst="rect">
              <a:avLst/>
            </a:prstGeom>
            <a:noFill/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5" name="Téglalap 4">
              <a:extLst>
                <a:ext uri="{FF2B5EF4-FFF2-40B4-BE49-F238E27FC236}">
                  <a16:creationId xmlns:a16="http://schemas.microsoft.com/office/drawing/2014/main" id="{9A7D5A08-F6F3-AB82-A2CB-4281CFD330C2}"/>
                </a:ext>
              </a:extLst>
            </p:cNvPr>
            <p:cNvSpPr/>
            <p:nvPr/>
          </p:nvSpPr>
          <p:spPr>
            <a:xfrm>
              <a:off x="571500" y="786498"/>
              <a:ext cx="11049000" cy="58541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</p:grpSp>
      <p:sp>
        <p:nvSpPr>
          <p:cNvPr id="7" name="Szövegdoboz 6">
            <a:extLst>
              <a:ext uri="{FF2B5EF4-FFF2-40B4-BE49-F238E27FC236}">
                <a16:creationId xmlns:a16="http://schemas.microsoft.com/office/drawing/2014/main" id="{B131B609-E590-1D96-0DD5-886C4EE2FFAD}"/>
              </a:ext>
            </a:extLst>
          </p:cNvPr>
          <p:cNvSpPr txBox="1"/>
          <p:nvPr/>
        </p:nvSpPr>
        <p:spPr>
          <a:xfrm>
            <a:off x="704088" y="885709"/>
            <a:ext cx="250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BAC7D4DE-D4FE-81D1-35F1-29FFCF821FCA}"/>
              </a:ext>
            </a:extLst>
          </p:cNvPr>
          <p:cNvSpPr txBox="1"/>
          <p:nvPr/>
        </p:nvSpPr>
        <p:spPr>
          <a:xfrm>
            <a:off x="6096000" y="1024207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Helyszínek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EA1353D-64CC-A058-0334-B966A5013141}"/>
              </a:ext>
            </a:extLst>
          </p:cNvPr>
          <p:cNvSpPr txBox="1"/>
          <p:nvPr/>
        </p:nvSpPr>
        <p:spPr>
          <a:xfrm>
            <a:off x="7415784" y="1024207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Sportágak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01D6B6CC-F94D-2390-0C97-9A54FCA6EFED}"/>
              </a:ext>
            </a:extLst>
          </p:cNvPr>
          <p:cNvSpPr txBox="1"/>
          <p:nvPr/>
        </p:nvSpPr>
        <p:spPr>
          <a:xfrm>
            <a:off x="8735568" y="1024207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Kapcsolat</a:t>
            </a: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1E773DC7-BA9A-3F19-22D8-29CF0658CBA0}"/>
              </a:ext>
            </a:extLst>
          </p:cNvPr>
          <p:cNvSpPr txBox="1"/>
          <p:nvPr/>
        </p:nvSpPr>
        <p:spPr>
          <a:xfrm>
            <a:off x="9939529" y="1024207"/>
            <a:ext cx="1623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Bejelentkezés</a:t>
            </a:r>
          </a:p>
        </p:txBody>
      </p:sp>
      <p:sp>
        <p:nvSpPr>
          <p:cNvPr id="16" name="Szövegdoboz 15">
            <a:extLst>
              <a:ext uri="{FF2B5EF4-FFF2-40B4-BE49-F238E27FC236}">
                <a16:creationId xmlns:a16="http://schemas.microsoft.com/office/drawing/2014/main" id="{DD41CA91-5B98-7AE9-9E03-16008B6F9F8D}"/>
              </a:ext>
            </a:extLst>
          </p:cNvPr>
          <p:cNvSpPr txBox="1"/>
          <p:nvPr/>
        </p:nvSpPr>
        <p:spPr>
          <a:xfrm>
            <a:off x="704088" y="1670539"/>
            <a:ext cx="2734056" cy="73866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Legújabb helyszínek (akár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slideshow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mintára):</a:t>
            </a:r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4B933525-2730-A910-7507-F7BA910AE955}"/>
              </a:ext>
            </a:extLst>
          </p:cNvPr>
          <p:cNvSpPr txBox="1"/>
          <p:nvPr/>
        </p:nvSpPr>
        <p:spPr>
          <a:xfrm>
            <a:off x="704088" y="3476330"/>
            <a:ext cx="2734056" cy="73866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Elérhető helyszínek (dátumkeresővel és sportág szűréssel):</a:t>
            </a:r>
          </a:p>
        </p:txBody>
      </p:sp>
    </p:spTree>
    <p:extLst>
      <p:ext uri="{BB962C8B-B14F-4D97-AF65-F5344CB8AC3E}">
        <p14:creationId xmlns:p14="http://schemas.microsoft.com/office/powerpoint/2010/main" val="3366593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Kép 32" descr="Teniszpálya madártávlatból">
            <a:extLst>
              <a:ext uri="{FF2B5EF4-FFF2-40B4-BE49-F238E27FC236}">
                <a16:creationId xmlns:a16="http://schemas.microsoft.com/office/drawing/2014/main" id="{A9338FA7-8B6E-E14B-05D6-BB8F4EFB5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454983"/>
            <a:ext cx="11049000" cy="5297003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64D5F00-D09D-1EAA-9A06-C6ABE4E66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9093"/>
            <a:ext cx="4721352" cy="649859"/>
          </a:xfrm>
        </p:spPr>
        <p:txBody>
          <a:bodyPr>
            <a:noAutofit/>
          </a:bodyPr>
          <a:lstStyle/>
          <a:p>
            <a:r>
              <a:rPr lang="hu-HU" sz="3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Bejelentkezés.html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331DB6EB-89DF-7FEA-B1D3-1909C9C317D1}"/>
              </a:ext>
            </a:extLst>
          </p:cNvPr>
          <p:cNvSpPr/>
          <p:nvPr/>
        </p:nvSpPr>
        <p:spPr>
          <a:xfrm>
            <a:off x="571500" y="805699"/>
            <a:ext cx="11049000" cy="5943208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4F46A5EF-EB57-0979-CA4F-0BA5906382D2}"/>
              </a:ext>
            </a:extLst>
          </p:cNvPr>
          <p:cNvSpPr txBox="1"/>
          <p:nvPr/>
        </p:nvSpPr>
        <p:spPr>
          <a:xfrm>
            <a:off x="4036315" y="1829220"/>
            <a:ext cx="2852928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A regisztrációhoz add meg az alábbi adatokat:</a:t>
            </a:r>
          </a:p>
        </p:txBody>
      </p:sp>
      <p:sp>
        <p:nvSpPr>
          <p:cNvPr id="12" name="Téglalap: lekerekített 11">
            <a:extLst>
              <a:ext uri="{FF2B5EF4-FFF2-40B4-BE49-F238E27FC236}">
                <a16:creationId xmlns:a16="http://schemas.microsoft.com/office/drawing/2014/main" id="{EDA0073F-5BF2-DE76-CCC7-66E1929F4B60}"/>
              </a:ext>
            </a:extLst>
          </p:cNvPr>
          <p:cNvSpPr/>
          <p:nvPr/>
        </p:nvSpPr>
        <p:spPr>
          <a:xfrm>
            <a:off x="4036315" y="2493272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Név:</a:t>
            </a:r>
          </a:p>
        </p:txBody>
      </p: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92C932D8-5165-3C7C-C3C7-B1F4F0B9BB6D}"/>
              </a:ext>
            </a:extLst>
          </p:cNvPr>
          <p:cNvSpPr/>
          <p:nvPr/>
        </p:nvSpPr>
        <p:spPr>
          <a:xfrm>
            <a:off x="4036315" y="2967417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Email cím:</a:t>
            </a:r>
          </a:p>
        </p:txBody>
      </p:sp>
      <p:sp>
        <p:nvSpPr>
          <p:cNvPr id="14" name="Téglalap: lekerekített 13">
            <a:extLst>
              <a:ext uri="{FF2B5EF4-FFF2-40B4-BE49-F238E27FC236}">
                <a16:creationId xmlns:a16="http://schemas.microsoft.com/office/drawing/2014/main" id="{8A0B6464-D4B9-29A8-4686-0F9BE7A5651F}"/>
              </a:ext>
            </a:extLst>
          </p:cNvPr>
          <p:cNvSpPr/>
          <p:nvPr/>
        </p:nvSpPr>
        <p:spPr>
          <a:xfrm>
            <a:off x="4036315" y="3442685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Telefonszám:</a:t>
            </a:r>
          </a:p>
        </p:txBody>
      </p:sp>
      <p:sp>
        <p:nvSpPr>
          <p:cNvPr id="15" name="Téglalap: lekerekített 14">
            <a:extLst>
              <a:ext uri="{FF2B5EF4-FFF2-40B4-BE49-F238E27FC236}">
                <a16:creationId xmlns:a16="http://schemas.microsoft.com/office/drawing/2014/main" id="{AE55DC1D-091D-0329-7C47-7BE8A5996077}"/>
              </a:ext>
            </a:extLst>
          </p:cNvPr>
          <p:cNvSpPr/>
          <p:nvPr/>
        </p:nvSpPr>
        <p:spPr>
          <a:xfrm>
            <a:off x="4036315" y="4876808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Google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6" name="Téglalap: lekerekített 15">
            <a:extLst>
              <a:ext uri="{FF2B5EF4-FFF2-40B4-BE49-F238E27FC236}">
                <a16:creationId xmlns:a16="http://schemas.microsoft.com/office/drawing/2014/main" id="{E02BC800-6C66-D6AF-59B7-C474BB879CCD}"/>
              </a:ext>
            </a:extLst>
          </p:cNvPr>
          <p:cNvSpPr/>
          <p:nvPr/>
        </p:nvSpPr>
        <p:spPr>
          <a:xfrm>
            <a:off x="4036315" y="5437193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Facebook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2D3F0347-28FB-7109-59A5-9216300A4BFE}"/>
              </a:ext>
            </a:extLst>
          </p:cNvPr>
          <p:cNvSpPr/>
          <p:nvPr/>
        </p:nvSpPr>
        <p:spPr>
          <a:xfrm>
            <a:off x="4036315" y="6000971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Apple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6F96BB0A-FDB8-3AC9-B89C-30078AED158D}"/>
              </a:ext>
            </a:extLst>
          </p:cNvPr>
          <p:cNvSpPr txBox="1"/>
          <p:nvPr/>
        </p:nvSpPr>
        <p:spPr>
          <a:xfrm>
            <a:off x="4903852" y="4424808"/>
            <a:ext cx="11178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- vagy -</a:t>
            </a:r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5A7EBFCE-5D9F-09CC-D014-E69243EAC722}"/>
              </a:ext>
            </a:extLst>
          </p:cNvPr>
          <p:cNvSpPr txBox="1"/>
          <p:nvPr/>
        </p:nvSpPr>
        <p:spPr>
          <a:xfrm>
            <a:off x="6956299" y="2291109"/>
            <a:ext cx="4306824" cy="3108543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 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Lorem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ipsm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(random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gdpr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szöveg)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37C2760D-8E52-DABB-3741-9A6B43DE0A30}"/>
              </a:ext>
            </a:extLst>
          </p:cNvPr>
          <p:cNvSpPr txBox="1"/>
          <p:nvPr/>
        </p:nvSpPr>
        <p:spPr>
          <a:xfrm>
            <a:off x="1049275" y="1863680"/>
            <a:ext cx="2852928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Bejelentkezés:</a:t>
            </a:r>
          </a:p>
        </p:txBody>
      </p:sp>
      <p:sp>
        <p:nvSpPr>
          <p:cNvPr id="22" name="Téglalap: lekerekített 21">
            <a:extLst>
              <a:ext uri="{FF2B5EF4-FFF2-40B4-BE49-F238E27FC236}">
                <a16:creationId xmlns:a16="http://schemas.microsoft.com/office/drawing/2014/main" id="{60F3466E-7AD6-490C-BA9D-7570F70CEA08}"/>
              </a:ext>
            </a:extLst>
          </p:cNvPr>
          <p:cNvSpPr/>
          <p:nvPr/>
        </p:nvSpPr>
        <p:spPr>
          <a:xfrm>
            <a:off x="1049275" y="2483723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Email cím:</a:t>
            </a:r>
          </a:p>
        </p:txBody>
      </p:sp>
      <p:sp>
        <p:nvSpPr>
          <p:cNvPr id="23" name="Téglalap: lekerekített 22">
            <a:extLst>
              <a:ext uri="{FF2B5EF4-FFF2-40B4-BE49-F238E27FC236}">
                <a16:creationId xmlns:a16="http://schemas.microsoft.com/office/drawing/2014/main" id="{4E147E84-D5A7-66C7-F34C-07D16B5C9952}"/>
              </a:ext>
            </a:extLst>
          </p:cNvPr>
          <p:cNvSpPr/>
          <p:nvPr/>
        </p:nvSpPr>
        <p:spPr>
          <a:xfrm>
            <a:off x="1049275" y="2967417"/>
            <a:ext cx="285292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Jelszó</a:t>
            </a:r>
          </a:p>
        </p:txBody>
      </p:sp>
      <p:sp>
        <p:nvSpPr>
          <p:cNvPr id="25" name="Téglalap: lekerekített 24">
            <a:extLst>
              <a:ext uri="{FF2B5EF4-FFF2-40B4-BE49-F238E27FC236}">
                <a16:creationId xmlns:a16="http://schemas.microsoft.com/office/drawing/2014/main" id="{076AE2F8-57E9-EFAE-4D9C-E9CCADF965B6}"/>
              </a:ext>
            </a:extLst>
          </p:cNvPr>
          <p:cNvSpPr/>
          <p:nvPr/>
        </p:nvSpPr>
        <p:spPr>
          <a:xfrm>
            <a:off x="1049275" y="4876808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Google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6" name="Téglalap: lekerekített 25">
            <a:extLst>
              <a:ext uri="{FF2B5EF4-FFF2-40B4-BE49-F238E27FC236}">
                <a16:creationId xmlns:a16="http://schemas.microsoft.com/office/drawing/2014/main" id="{27773274-891A-8B00-6E4B-E41BE09D6C82}"/>
              </a:ext>
            </a:extLst>
          </p:cNvPr>
          <p:cNvSpPr/>
          <p:nvPr/>
        </p:nvSpPr>
        <p:spPr>
          <a:xfrm>
            <a:off x="1049275" y="5437193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Facebook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7" name="Téglalap: lekerekített 26">
            <a:extLst>
              <a:ext uri="{FF2B5EF4-FFF2-40B4-BE49-F238E27FC236}">
                <a16:creationId xmlns:a16="http://schemas.microsoft.com/office/drawing/2014/main" id="{BF4555D1-7269-C93E-494B-82C86658BB5C}"/>
              </a:ext>
            </a:extLst>
          </p:cNvPr>
          <p:cNvSpPr/>
          <p:nvPr/>
        </p:nvSpPr>
        <p:spPr>
          <a:xfrm>
            <a:off x="1049275" y="6000971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Apple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AEA13F99-3233-79BB-FC70-559ABAEFDE84}"/>
              </a:ext>
            </a:extLst>
          </p:cNvPr>
          <p:cNvSpPr txBox="1"/>
          <p:nvPr/>
        </p:nvSpPr>
        <p:spPr>
          <a:xfrm>
            <a:off x="1946148" y="4412244"/>
            <a:ext cx="1252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- vagy -</a:t>
            </a:r>
          </a:p>
        </p:txBody>
      </p:sp>
      <p:sp>
        <p:nvSpPr>
          <p:cNvPr id="29" name="Téglalap: lekerekített 28">
            <a:extLst>
              <a:ext uri="{FF2B5EF4-FFF2-40B4-BE49-F238E27FC236}">
                <a16:creationId xmlns:a16="http://schemas.microsoft.com/office/drawing/2014/main" id="{196878FD-6FF7-5306-D109-885AB90993E6}"/>
              </a:ext>
            </a:extLst>
          </p:cNvPr>
          <p:cNvSpPr/>
          <p:nvPr/>
        </p:nvSpPr>
        <p:spPr>
          <a:xfrm>
            <a:off x="1049275" y="3934808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Bejelentkezés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0" name="Téglalap: lekerekített 29">
            <a:extLst>
              <a:ext uri="{FF2B5EF4-FFF2-40B4-BE49-F238E27FC236}">
                <a16:creationId xmlns:a16="http://schemas.microsoft.com/office/drawing/2014/main" id="{90C5276A-A199-BA73-B364-89A204840346}"/>
              </a:ext>
            </a:extLst>
          </p:cNvPr>
          <p:cNvSpPr/>
          <p:nvPr/>
        </p:nvSpPr>
        <p:spPr>
          <a:xfrm>
            <a:off x="4036315" y="3915949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Regisztráció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1" name="Téglalap 30">
            <a:extLst>
              <a:ext uri="{FF2B5EF4-FFF2-40B4-BE49-F238E27FC236}">
                <a16:creationId xmlns:a16="http://schemas.microsoft.com/office/drawing/2014/main" id="{A3A5FF87-54B4-AD76-1943-9C627AD8F3A2}"/>
              </a:ext>
            </a:extLst>
          </p:cNvPr>
          <p:cNvSpPr/>
          <p:nvPr/>
        </p:nvSpPr>
        <p:spPr>
          <a:xfrm>
            <a:off x="571500" y="823094"/>
            <a:ext cx="11049000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5A71034C-09EF-3D34-3C55-30029A8F892F}"/>
              </a:ext>
            </a:extLst>
          </p:cNvPr>
          <p:cNvSpPr txBox="1"/>
          <p:nvPr/>
        </p:nvSpPr>
        <p:spPr>
          <a:xfrm>
            <a:off x="738379" y="878966"/>
            <a:ext cx="250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08B28342-BAB2-3835-374E-960650E35CD3}"/>
              </a:ext>
            </a:extLst>
          </p:cNvPr>
          <p:cNvSpPr txBox="1"/>
          <p:nvPr/>
        </p:nvSpPr>
        <p:spPr>
          <a:xfrm>
            <a:off x="6714363" y="1002427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Helyszínek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25619FBF-7818-EE48-064A-F0E4A023922C}"/>
              </a:ext>
            </a:extLst>
          </p:cNvPr>
          <p:cNvSpPr txBox="1"/>
          <p:nvPr/>
        </p:nvSpPr>
        <p:spPr>
          <a:xfrm>
            <a:off x="8230363" y="998477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Sportágak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6D7AF012-728C-F5F7-D3E5-4D3FA148CCE6}"/>
              </a:ext>
            </a:extLst>
          </p:cNvPr>
          <p:cNvSpPr txBox="1"/>
          <p:nvPr/>
        </p:nvSpPr>
        <p:spPr>
          <a:xfrm>
            <a:off x="9665971" y="998477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Kapcsolat</a:t>
            </a:r>
          </a:p>
        </p:txBody>
      </p:sp>
    </p:spTree>
    <p:extLst>
      <p:ext uri="{BB962C8B-B14F-4D97-AF65-F5344CB8AC3E}">
        <p14:creationId xmlns:p14="http://schemas.microsoft.com/office/powerpoint/2010/main" val="4006321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01ECC-9972-2035-5ACE-52AAEFCE1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églalap 16">
            <a:extLst>
              <a:ext uri="{FF2B5EF4-FFF2-40B4-BE49-F238E27FC236}">
                <a16:creationId xmlns:a16="http://schemas.microsoft.com/office/drawing/2014/main" id="{2BBAD5FE-1ACC-C2AD-0968-2561E20D2AA2}"/>
              </a:ext>
            </a:extLst>
          </p:cNvPr>
          <p:cNvSpPr/>
          <p:nvPr/>
        </p:nvSpPr>
        <p:spPr>
          <a:xfrm>
            <a:off x="571500" y="897074"/>
            <a:ext cx="11049000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pic>
        <p:nvPicPr>
          <p:cNvPr id="16" name="Kép 15" descr="Parc de Lausanne Quebec madártávlatból">
            <a:extLst>
              <a:ext uri="{FF2B5EF4-FFF2-40B4-BE49-F238E27FC236}">
                <a16:creationId xmlns:a16="http://schemas.microsoft.com/office/drawing/2014/main" id="{4FF4E23D-E96D-2662-E9B4-FE4DD3F78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549686"/>
            <a:ext cx="11049000" cy="5145951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2956473E-089A-A9FC-21FF-D0DC5E75B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179207"/>
            <a:ext cx="7816596" cy="557064"/>
          </a:xfrm>
        </p:spPr>
        <p:txBody>
          <a:bodyPr>
            <a:noAutofit/>
          </a:bodyPr>
          <a:lstStyle/>
          <a:p>
            <a:r>
              <a:rPr lang="hu-HU" sz="3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Index.html (bejelentkezés után)</a:t>
            </a:r>
          </a:p>
        </p:txBody>
      </p:sp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949FD38D-B17B-3A17-7DAF-2BAFF21E4639}"/>
              </a:ext>
            </a:extLst>
          </p:cNvPr>
          <p:cNvGrpSpPr/>
          <p:nvPr/>
        </p:nvGrpSpPr>
        <p:grpSpPr>
          <a:xfrm>
            <a:off x="571500" y="885709"/>
            <a:ext cx="11049000" cy="5743692"/>
            <a:chOff x="571500" y="776021"/>
            <a:chExt cx="11049000" cy="5295481"/>
          </a:xfrm>
        </p:grpSpPr>
        <p:sp>
          <p:nvSpPr>
            <p:cNvPr id="4" name="Téglalap 3">
              <a:extLst>
                <a:ext uri="{FF2B5EF4-FFF2-40B4-BE49-F238E27FC236}">
                  <a16:creationId xmlns:a16="http://schemas.microsoft.com/office/drawing/2014/main" id="{ED9E4DC6-B8BB-E084-966A-128944E0AC06}"/>
                </a:ext>
              </a:extLst>
            </p:cNvPr>
            <p:cNvSpPr/>
            <p:nvPr/>
          </p:nvSpPr>
          <p:spPr>
            <a:xfrm>
              <a:off x="571500" y="776021"/>
              <a:ext cx="11049000" cy="5295481"/>
            </a:xfrm>
            <a:prstGeom prst="rect">
              <a:avLst/>
            </a:prstGeom>
            <a:noFill/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5" name="Téglalap 4">
              <a:extLst>
                <a:ext uri="{FF2B5EF4-FFF2-40B4-BE49-F238E27FC236}">
                  <a16:creationId xmlns:a16="http://schemas.microsoft.com/office/drawing/2014/main" id="{12532F80-C115-B9D3-3593-9B57BD1FE4CB}"/>
                </a:ext>
              </a:extLst>
            </p:cNvPr>
            <p:cNvSpPr/>
            <p:nvPr/>
          </p:nvSpPr>
          <p:spPr>
            <a:xfrm>
              <a:off x="571500" y="786498"/>
              <a:ext cx="11049000" cy="585417"/>
            </a:xfrm>
            <a:prstGeom prst="rect">
              <a:avLst/>
            </a:prstGeom>
            <a:noFill/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</p:grpSp>
      <p:sp>
        <p:nvSpPr>
          <p:cNvPr id="7" name="Szövegdoboz 6">
            <a:extLst>
              <a:ext uri="{FF2B5EF4-FFF2-40B4-BE49-F238E27FC236}">
                <a16:creationId xmlns:a16="http://schemas.microsoft.com/office/drawing/2014/main" id="{05674E59-8161-E49F-6DF9-F1B0A6DE4180}"/>
              </a:ext>
            </a:extLst>
          </p:cNvPr>
          <p:cNvSpPr txBox="1"/>
          <p:nvPr/>
        </p:nvSpPr>
        <p:spPr>
          <a:xfrm>
            <a:off x="704088" y="916486"/>
            <a:ext cx="250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6C915381-5CED-1286-25BA-DF9BE13A9A51}"/>
              </a:ext>
            </a:extLst>
          </p:cNvPr>
          <p:cNvSpPr txBox="1"/>
          <p:nvPr/>
        </p:nvSpPr>
        <p:spPr>
          <a:xfrm>
            <a:off x="5615940" y="1013301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Helyszínek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93E2A4B4-0045-32F5-6C93-3C83F1ABCACD}"/>
              </a:ext>
            </a:extLst>
          </p:cNvPr>
          <p:cNvSpPr txBox="1"/>
          <p:nvPr/>
        </p:nvSpPr>
        <p:spPr>
          <a:xfrm>
            <a:off x="6910579" y="1013300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Sportágak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3F94A95-1067-DA35-BE57-F3DE834E10AB}"/>
              </a:ext>
            </a:extLst>
          </p:cNvPr>
          <p:cNvSpPr txBox="1"/>
          <p:nvPr/>
        </p:nvSpPr>
        <p:spPr>
          <a:xfrm>
            <a:off x="8076439" y="1024207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Kapcsolat</a:t>
            </a: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462AFB87-C8F6-5C83-E0E5-5D2E9935C85C}"/>
              </a:ext>
            </a:extLst>
          </p:cNvPr>
          <p:cNvSpPr txBox="1"/>
          <p:nvPr/>
        </p:nvSpPr>
        <p:spPr>
          <a:xfrm>
            <a:off x="10677907" y="1024207"/>
            <a:ext cx="9098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Profil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3BB96730-AA5B-C1C2-80F1-607B84323C71}"/>
              </a:ext>
            </a:extLst>
          </p:cNvPr>
          <p:cNvSpPr txBox="1"/>
          <p:nvPr/>
        </p:nvSpPr>
        <p:spPr>
          <a:xfrm>
            <a:off x="9255634" y="1024207"/>
            <a:ext cx="1455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Foglalásaim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DFA8A607-F5EF-D10C-04CF-BAF11E6BC7E0}"/>
              </a:ext>
            </a:extLst>
          </p:cNvPr>
          <p:cNvSpPr txBox="1"/>
          <p:nvPr/>
        </p:nvSpPr>
        <p:spPr>
          <a:xfrm>
            <a:off x="704088" y="1670539"/>
            <a:ext cx="2962656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Legközelebbi aktív foglalás: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CFCCEF7A-AB77-015F-B07D-0B14FDF8B7EC}"/>
              </a:ext>
            </a:extLst>
          </p:cNvPr>
          <p:cNvSpPr txBox="1"/>
          <p:nvPr/>
        </p:nvSpPr>
        <p:spPr>
          <a:xfrm>
            <a:off x="704088" y="3476330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Kedvenc Sportágak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7C5F62BB-4DDD-9161-3824-7E64EBB7D88F}"/>
              </a:ext>
            </a:extLst>
          </p:cNvPr>
          <p:cNvSpPr txBox="1"/>
          <p:nvPr/>
        </p:nvSpPr>
        <p:spPr>
          <a:xfrm>
            <a:off x="704088" y="5002795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Korábbi foglalások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C23EF2CC-1ACC-E8BE-B7C1-62790444581A}"/>
              </a:ext>
            </a:extLst>
          </p:cNvPr>
          <p:cNvSpPr txBox="1"/>
          <p:nvPr/>
        </p:nvSpPr>
        <p:spPr>
          <a:xfrm>
            <a:off x="704088" y="2345342"/>
            <a:ext cx="2734056" cy="73866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Legújabb helyszínek (akár 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slideshow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mintára):</a:t>
            </a: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B5610858-E12E-F226-3578-44DFC7EE8847}"/>
              </a:ext>
            </a:extLst>
          </p:cNvPr>
          <p:cNvSpPr/>
          <p:nvPr/>
        </p:nvSpPr>
        <p:spPr>
          <a:xfrm>
            <a:off x="5103601" y="4122660"/>
            <a:ext cx="1828800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Tenisz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8DFADE31-F9C6-99D9-6477-FE5BC307F26D}"/>
              </a:ext>
            </a:extLst>
          </p:cNvPr>
          <p:cNvSpPr/>
          <p:nvPr/>
        </p:nvSpPr>
        <p:spPr>
          <a:xfrm>
            <a:off x="704088" y="4097726"/>
            <a:ext cx="1828800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Kosárlabda</a:t>
            </a:r>
          </a:p>
        </p:txBody>
      </p:sp>
      <p:sp>
        <p:nvSpPr>
          <p:cNvPr id="20" name="Téglalap: lekerekített 19">
            <a:extLst>
              <a:ext uri="{FF2B5EF4-FFF2-40B4-BE49-F238E27FC236}">
                <a16:creationId xmlns:a16="http://schemas.microsoft.com/office/drawing/2014/main" id="{728C0281-238D-B7BC-5D8A-C01470D85432}"/>
              </a:ext>
            </a:extLst>
          </p:cNvPr>
          <p:cNvSpPr/>
          <p:nvPr/>
        </p:nvSpPr>
        <p:spPr>
          <a:xfrm>
            <a:off x="2821474" y="4092916"/>
            <a:ext cx="1828800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Röplabda</a:t>
            </a:r>
          </a:p>
        </p:txBody>
      </p:sp>
      <p:sp>
        <p:nvSpPr>
          <p:cNvPr id="21" name="Téglalap: lekerekített 20">
            <a:extLst>
              <a:ext uri="{FF2B5EF4-FFF2-40B4-BE49-F238E27FC236}">
                <a16:creationId xmlns:a16="http://schemas.microsoft.com/office/drawing/2014/main" id="{412F2A02-B6E8-57C6-0326-F4569EB39A62}"/>
              </a:ext>
            </a:extLst>
          </p:cNvPr>
          <p:cNvSpPr/>
          <p:nvPr/>
        </p:nvSpPr>
        <p:spPr>
          <a:xfrm>
            <a:off x="831548" y="562401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22" name="Téglalap: lekerekített 21">
            <a:extLst>
              <a:ext uri="{FF2B5EF4-FFF2-40B4-BE49-F238E27FC236}">
                <a16:creationId xmlns:a16="http://schemas.microsoft.com/office/drawing/2014/main" id="{A3AB201E-CDE6-3C2C-E598-3FAF31E2318F}"/>
              </a:ext>
            </a:extLst>
          </p:cNvPr>
          <p:cNvSpPr/>
          <p:nvPr/>
        </p:nvSpPr>
        <p:spPr>
          <a:xfrm>
            <a:off x="2791412" y="562401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23" name="Téglalap: lekerekített 22">
            <a:extLst>
              <a:ext uri="{FF2B5EF4-FFF2-40B4-BE49-F238E27FC236}">
                <a16:creationId xmlns:a16="http://schemas.microsoft.com/office/drawing/2014/main" id="{4EABF9E2-FDCB-B897-B733-CBDA31F34743}"/>
              </a:ext>
            </a:extLst>
          </p:cNvPr>
          <p:cNvSpPr/>
          <p:nvPr/>
        </p:nvSpPr>
        <p:spPr>
          <a:xfrm>
            <a:off x="4827476" y="562401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24" name="Téglalap: lekerekített 23">
            <a:extLst>
              <a:ext uri="{FF2B5EF4-FFF2-40B4-BE49-F238E27FC236}">
                <a16:creationId xmlns:a16="http://schemas.microsoft.com/office/drawing/2014/main" id="{D934C272-F84D-86DD-AA40-2C2C4236FC5D}"/>
              </a:ext>
            </a:extLst>
          </p:cNvPr>
          <p:cNvSpPr/>
          <p:nvPr/>
        </p:nvSpPr>
        <p:spPr>
          <a:xfrm>
            <a:off x="6787340" y="5624015"/>
            <a:ext cx="1543811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</a:t>
            </a:r>
          </a:p>
        </p:txBody>
      </p:sp>
      <p:sp>
        <p:nvSpPr>
          <p:cNvPr id="25" name="Téglalap: lekerekített 24">
            <a:extLst>
              <a:ext uri="{FF2B5EF4-FFF2-40B4-BE49-F238E27FC236}">
                <a16:creationId xmlns:a16="http://schemas.microsoft.com/office/drawing/2014/main" id="{8C020778-CCE1-7B94-50AB-EA4356FBC665}"/>
              </a:ext>
            </a:extLst>
          </p:cNvPr>
          <p:cNvSpPr/>
          <p:nvPr/>
        </p:nvSpPr>
        <p:spPr>
          <a:xfrm>
            <a:off x="8525461" y="5624015"/>
            <a:ext cx="154381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Újrafoglalás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6" name="Téglalap: lekerekített 25">
            <a:extLst>
              <a:ext uri="{FF2B5EF4-FFF2-40B4-BE49-F238E27FC236}">
                <a16:creationId xmlns:a16="http://schemas.microsoft.com/office/drawing/2014/main" id="{7C0CC9E9-0CBC-B5CE-27E7-C8DB6300D17C}"/>
              </a:ext>
            </a:extLst>
          </p:cNvPr>
          <p:cNvSpPr/>
          <p:nvPr/>
        </p:nvSpPr>
        <p:spPr>
          <a:xfrm>
            <a:off x="7256038" y="4122660"/>
            <a:ext cx="1828800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Padel</a:t>
            </a:r>
            <a:endParaRPr lang="hu-HU" sz="1400" dirty="0">
              <a:latin typeface="Cascadia Mono SemiLight" panose="020B06090200000200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27" name="Téglalap: lekerekített 26">
            <a:extLst>
              <a:ext uri="{FF2B5EF4-FFF2-40B4-BE49-F238E27FC236}">
                <a16:creationId xmlns:a16="http://schemas.microsoft.com/office/drawing/2014/main" id="{C9EB5491-B9A2-ADF9-A0BF-D549C3BB4E32}"/>
              </a:ext>
            </a:extLst>
          </p:cNvPr>
          <p:cNvSpPr/>
          <p:nvPr/>
        </p:nvSpPr>
        <p:spPr>
          <a:xfrm>
            <a:off x="9297366" y="4122660"/>
            <a:ext cx="1828800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Nagypályás foci</a:t>
            </a:r>
          </a:p>
        </p:txBody>
      </p:sp>
    </p:spTree>
    <p:extLst>
      <p:ext uri="{BB962C8B-B14F-4D97-AF65-F5344CB8AC3E}">
        <p14:creationId xmlns:p14="http://schemas.microsoft.com/office/powerpoint/2010/main" val="3333908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ép 6" descr="Röplabdázók">
            <a:extLst>
              <a:ext uri="{FF2B5EF4-FFF2-40B4-BE49-F238E27FC236}">
                <a16:creationId xmlns:a16="http://schemas.microsoft.com/office/drawing/2014/main" id="{6EB979D1-FB12-FBB0-AC0B-FB21EFC5D2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554768"/>
            <a:ext cx="11049000" cy="5085997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1365F384-3264-B0DE-ADB2-CAAB10640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19263"/>
            <a:ext cx="4245864" cy="676267"/>
          </a:xfrm>
        </p:spPr>
        <p:txBody>
          <a:bodyPr>
            <a:normAutofit/>
          </a:bodyPr>
          <a:lstStyle/>
          <a:p>
            <a:r>
              <a:rPr lang="hu-HU" sz="3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Helyszínek.html</a:t>
            </a:r>
          </a:p>
        </p:txBody>
      </p:sp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19929BD2-3CDA-C305-D540-76CBB46A6FF6}"/>
              </a:ext>
            </a:extLst>
          </p:cNvPr>
          <p:cNvGrpSpPr/>
          <p:nvPr/>
        </p:nvGrpSpPr>
        <p:grpSpPr>
          <a:xfrm>
            <a:off x="571500" y="885709"/>
            <a:ext cx="11049000" cy="5743692"/>
            <a:chOff x="571500" y="776021"/>
            <a:chExt cx="11049000" cy="5295481"/>
          </a:xfrm>
        </p:grpSpPr>
        <p:sp>
          <p:nvSpPr>
            <p:cNvPr id="15" name="Téglalap 14">
              <a:extLst>
                <a:ext uri="{FF2B5EF4-FFF2-40B4-BE49-F238E27FC236}">
                  <a16:creationId xmlns:a16="http://schemas.microsoft.com/office/drawing/2014/main" id="{A08B997B-4D24-AD5E-6FB4-3A72ACAE3543}"/>
                </a:ext>
              </a:extLst>
            </p:cNvPr>
            <p:cNvSpPr/>
            <p:nvPr/>
          </p:nvSpPr>
          <p:spPr>
            <a:xfrm>
              <a:off x="571500" y="776021"/>
              <a:ext cx="11049000" cy="5295481"/>
            </a:xfrm>
            <a:prstGeom prst="rect">
              <a:avLst/>
            </a:prstGeom>
            <a:noFill/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16" name="Téglalap 15">
              <a:extLst>
                <a:ext uri="{FF2B5EF4-FFF2-40B4-BE49-F238E27FC236}">
                  <a16:creationId xmlns:a16="http://schemas.microsoft.com/office/drawing/2014/main" id="{8B617C53-6B1D-B1DE-D99C-AC1796B1AE3C}"/>
                </a:ext>
              </a:extLst>
            </p:cNvPr>
            <p:cNvSpPr/>
            <p:nvPr/>
          </p:nvSpPr>
          <p:spPr>
            <a:xfrm>
              <a:off x="571500" y="786498"/>
              <a:ext cx="11049000" cy="585417"/>
            </a:xfrm>
            <a:prstGeom prst="rect">
              <a:avLst/>
            </a:prstGeom>
            <a:noFill/>
            <a:ln w="2857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</p:grpSp>
      <p:sp>
        <p:nvSpPr>
          <p:cNvPr id="5" name="Téglalap 4">
            <a:extLst>
              <a:ext uri="{FF2B5EF4-FFF2-40B4-BE49-F238E27FC236}">
                <a16:creationId xmlns:a16="http://schemas.microsoft.com/office/drawing/2014/main" id="{75C59A31-F398-3F7A-8338-3E4C08E6D328}"/>
              </a:ext>
            </a:extLst>
          </p:cNvPr>
          <p:cNvSpPr/>
          <p:nvPr/>
        </p:nvSpPr>
        <p:spPr>
          <a:xfrm>
            <a:off x="571500" y="908438"/>
            <a:ext cx="11049000" cy="63496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7" name="Szövegdoboz 16">
            <a:extLst>
              <a:ext uri="{FF2B5EF4-FFF2-40B4-BE49-F238E27FC236}">
                <a16:creationId xmlns:a16="http://schemas.microsoft.com/office/drawing/2014/main" id="{B7336469-450E-D063-A707-08A9BC814C76}"/>
              </a:ext>
            </a:extLst>
          </p:cNvPr>
          <p:cNvSpPr txBox="1"/>
          <p:nvPr/>
        </p:nvSpPr>
        <p:spPr>
          <a:xfrm>
            <a:off x="704088" y="885709"/>
            <a:ext cx="250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8CBCDEF3-0114-F165-1FA2-B33A3D25ABBC}"/>
              </a:ext>
            </a:extLst>
          </p:cNvPr>
          <p:cNvSpPr txBox="1"/>
          <p:nvPr/>
        </p:nvSpPr>
        <p:spPr>
          <a:xfrm>
            <a:off x="6952488" y="1024207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Sportágak</a:t>
            </a:r>
          </a:p>
        </p:txBody>
      </p: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0955FD99-91A5-7E71-E7C2-333817E835CC}"/>
              </a:ext>
            </a:extLst>
          </p:cNvPr>
          <p:cNvSpPr txBox="1"/>
          <p:nvPr/>
        </p:nvSpPr>
        <p:spPr>
          <a:xfrm>
            <a:off x="8205216" y="1024207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Kapcsolat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2660AFBC-47A1-C38C-4AB3-2D2FB11E7BB4}"/>
              </a:ext>
            </a:extLst>
          </p:cNvPr>
          <p:cNvSpPr txBox="1"/>
          <p:nvPr/>
        </p:nvSpPr>
        <p:spPr>
          <a:xfrm>
            <a:off x="10710672" y="1024207"/>
            <a:ext cx="9098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Profil</a:t>
            </a: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B3F0CE57-36EE-7748-253E-A4568156368E}"/>
              </a:ext>
            </a:extLst>
          </p:cNvPr>
          <p:cNvSpPr txBox="1"/>
          <p:nvPr/>
        </p:nvSpPr>
        <p:spPr>
          <a:xfrm>
            <a:off x="9371077" y="1024207"/>
            <a:ext cx="1455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Foglalásaim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68C664A9-2AB7-817F-1E37-6AF5F4EAAA6C}"/>
              </a:ext>
            </a:extLst>
          </p:cNvPr>
          <p:cNvSpPr txBox="1"/>
          <p:nvPr/>
        </p:nvSpPr>
        <p:spPr>
          <a:xfrm>
            <a:off x="763524" y="1770489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Felsorolás:</a:t>
            </a:r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4A1B7BE2-5FDD-8A60-2F78-6F19ADA34B68}"/>
              </a:ext>
            </a:extLst>
          </p:cNvPr>
          <p:cNvSpPr/>
          <p:nvPr/>
        </p:nvSpPr>
        <p:spPr>
          <a:xfrm>
            <a:off x="763525" y="2150593"/>
            <a:ext cx="271653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BME Sporttelep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0" name="Téglalap: lekerekített 9">
            <a:extLst>
              <a:ext uri="{FF2B5EF4-FFF2-40B4-BE49-F238E27FC236}">
                <a16:creationId xmlns:a16="http://schemas.microsoft.com/office/drawing/2014/main" id="{DF548367-6B85-F313-744C-4568D7A35D38}"/>
              </a:ext>
            </a:extLst>
          </p:cNvPr>
          <p:cNvSpPr/>
          <p:nvPr/>
        </p:nvSpPr>
        <p:spPr>
          <a:xfrm>
            <a:off x="774573" y="2643631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Angyalföldi úti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1" name="Téglalap: lekerekített 10">
            <a:extLst>
              <a:ext uri="{FF2B5EF4-FFF2-40B4-BE49-F238E27FC236}">
                <a16:creationId xmlns:a16="http://schemas.microsoft.com/office/drawing/2014/main" id="{9EC87EDD-EAA7-E74A-A9EB-5BE117925703}"/>
              </a:ext>
            </a:extLst>
          </p:cNvPr>
          <p:cNvSpPr/>
          <p:nvPr/>
        </p:nvSpPr>
        <p:spPr>
          <a:xfrm>
            <a:off x="763525" y="3134757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Római parti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2" name="Téglalap: lekerekített 11">
            <a:extLst>
              <a:ext uri="{FF2B5EF4-FFF2-40B4-BE49-F238E27FC236}">
                <a16:creationId xmlns:a16="http://schemas.microsoft.com/office/drawing/2014/main" id="{C6023E25-04A8-66FE-07E6-F1EBFE91D7CF}"/>
              </a:ext>
            </a:extLst>
          </p:cNvPr>
          <p:cNvSpPr/>
          <p:nvPr/>
        </p:nvSpPr>
        <p:spPr>
          <a:xfrm>
            <a:off x="774573" y="3621901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Bácskai úti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3" name="Téglalap: lekerekített 12">
            <a:extLst>
              <a:ext uri="{FF2B5EF4-FFF2-40B4-BE49-F238E27FC236}">
                <a16:creationId xmlns:a16="http://schemas.microsoft.com/office/drawing/2014/main" id="{4132D1E8-4135-123A-A0F0-8F4A0D42361E}"/>
              </a:ext>
            </a:extLst>
          </p:cNvPr>
          <p:cNvSpPr/>
          <p:nvPr/>
        </p:nvSpPr>
        <p:spPr>
          <a:xfrm>
            <a:off x="774573" y="4109047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Labdakert sportklub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8" name="Nyíl: jobbra mutató 17">
            <a:extLst>
              <a:ext uri="{FF2B5EF4-FFF2-40B4-BE49-F238E27FC236}">
                <a16:creationId xmlns:a16="http://schemas.microsoft.com/office/drawing/2014/main" id="{09C24C19-0D2F-B494-1E89-28E9CC8B6F86}"/>
              </a:ext>
            </a:extLst>
          </p:cNvPr>
          <p:cNvSpPr/>
          <p:nvPr/>
        </p:nvSpPr>
        <p:spPr>
          <a:xfrm>
            <a:off x="3557016" y="2143611"/>
            <a:ext cx="1499616" cy="3007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Gombnyomásra</a:t>
            </a:r>
            <a:r>
              <a:rPr lang="hu-HU" dirty="0"/>
              <a:t>:</a:t>
            </a: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075ED3E1-DC1C-4BF2-764B-158895D5CD1E}"/>
              </a:ext>
            </a:extLst>
          </p:cNvPr>
          <p:cNvSpPr txBox="1"/>
          <p:nvPr/>
        </p:nvSpPr>
        <p:spPr>
          <a:xfrm>
            <a:off x="8767571" y="1770489"/>
            <a:ext cx="2852928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Elérhető Sportágak:</a:t>
            </a:r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CC6EEC99-2809-EAA8-DFDA-EF0AC28FF218}"/>
              </a:ext>
            </a:extLst>
          </p:cNvPr>
          <p:cNvSpPr txBox="1"/>
          <p:nvPr/>
        </p:nvSpPr>
        <p:spPr>
          <a:xfrm>
            <a:off x="5056633" y="2143611"/>
            <a:ext cx="1778508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kiválasztás</a:t>
            </a:r>
            <a:endParaRPr lang="hu-HU" sz="1400" dirty="0">
              <a:latin typeface="Cascadia Mono SemiLight" panose="020B06090200000200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25" name="Nyíl: jobbra mutató 24">
            <a:extLst>
              <a:ext uri="{FF2B5EF4-FFF2-40B4-BE49-F238E27FC236}">
                <a16:creationId xmlns:a16="http://schemas.microsoft.com/office/drawing/2014/main" id="{C80FE386-8AE2-1E83-59C5-4DCF0E38D454}"/>
              </a:ext>
            </a:extLst>
          </p:cNvPr>
          <p:cNvSpPr/>
          <p:nvPr/>
        </p:nvSpPr>
        <p:spPr>
          <a:xfrm>
            <a:off x="6912102" y="2150593"/>
            <a:ext cx="1778508" cy="3007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Kiválasztás után</a:t>
            </a:r>
            <a:r>
              <a:rPr lang="hu-HU" dirty="0"/>
              <a:t>:</a:t>
            </a:r>
          </a:p>
        </p:txBody>
      </p:sp>
      <p:sp>
        <p:nvSpPr>
          <p:cNvPr id="26" name="Téglalap: lekerekített 25">
            <a:extLst>
              <a:ext uri="{FF2B5EF4-FFF2-40B4-BE49-F238E27FC236}">
                <a16:creationId xmlns:a16="http://schemas.microsoft.com/office/drawing/2014/main" id="{E2F867F6-C46E-0492-0926-7B20E17E765A}"/>
              </a:ext>
            </a:extLst>
          </p:cNvPr>
          <p:cNvSpPr/>
          <p:nvPr/>
        </p:nvSpPr>
        <p:spPr>
          <a:xfrm>
            <a:off x="8767571" y="2143611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Műfüves foci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7" name="Téglalap: lekerekített 26">
            <a:extLst>
              <a:ext uri="{FF2B5EF4-FFF2-40B4-BE49-F238E27FC236}">
                <a16:creationId xmlns:a16="http://schemas.microsoft.com/office/drawing/2014/main" id="{D8ECD424-D8F9-8558-6C9C-527B3FF436F3}"/>
              </a:ext>
            </a:extLst>
          </p:cNvPr>
          <p:cNvSpPr/>
          <p:nvPr/>
        </p:nvSpPr>
        <p:spPr>
          <a:xfrm>
            <a:off x="8767571" y="4550232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Tenisz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8" name="Téglalap: lekerekített 27">
            <a:extLst>
              <a:ext uri="{FF2B5EF4-FFF2-40B4-BE49-F238E27FC236}">
                <a16:creationId xmlns:a16="http://schemas.microsoft.com/office/drawing/2014/main" id="{2BDB12B5-D1C3-BCE4-9FDA-FA1A67D1F49A}"/>
              </a:ext>
            </a:extLst>
          </p:cNvPr>
          <p:cNvSpPr/>
          <p:nvPr/>
        </p:nvSpPr>
        <p:spPr>
          <a:xfrm>
            <a:off x="8767571" y="3102441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Padel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9" name="Téglalap: lekerekített 28">
            <a:extLst>
              <a:ext uri="{FF2B5EF4-FFF2-40B4-BE49-F238E27FC236}">
                <a16:creationId xmlns:a16="http://schemas.microsoft.com/office/drawing/2014/main" id="{B395A0FF-E179-2082-725C-5F6F1CF158B1}"/>
              </a:ext>
            </a:extLst>
          </p:cNvPr>
          <p:cNvSpPr/>
          <p:nvPr/>
        </p:nvSpPr>
        <p:spPr>
          <a:xfrm>
            <a:off x="8767571" y="3585037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Kosárlabda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0" name="Téglalap: lekerekített 29">
            <a:extLst>
              <a:ext uri="{FF2B5EF4-FFF2-40B4-BE49-F238E27FC236}">
                <a16:creationId xmlns:a16="http://schemas.microsoft.com/office/drawing/2014/main" id="{0A8D58B2-580F-D1E7-932F-F5E4DA2F8064}"/>
              </a:ext>
            </a:extLst>
          </p:cNvPr>
          <p:cNvSpPr/>
          <p:nvPr/>
        </p:nvSpPr>
        <p:spPr>
          <a:xfrm>
            <a:off x="8767571" y="4067635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Röplabda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1" name="Téglalap: lekerekített 30">
            <a:extLst>
              <a:ext uri="{FF2B5EF4-FFF2-40B4-BE49-F238E27FC236}">
                <a16:creationId xmlns:a16="http://schemas.microsoft.com/office/drawing/2014/main" id="{E7132305-002F-3838-FF44-ADEFB78EE44A}"/>
              </a:ext>
            </a:extLst>
          </p:cNvPr>
          <p:cNvSpPr/>
          <p:nvPr/>
        </p:nvSpPr>
        <p:spPr>
          <a:xfrm>
            <a:off x="8767571" y="2623025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Nagypályás foci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" name="Téglalap: lekerekített 2">
            <a:extLst>
              <a:ext uri="{FF2B5EF4-FFF2-40B4-BE49-F238E27FC236}">
                <a16:creationId xmlns:a16="http://schemas.microsoft.com/office/drawing/2014/main" id="{99B7FBD4-FCB8-53CF-CC58-F38DAA7141C2}"/>
              </a:ext>
            </a:extLst>
          </p:cNvPr>
          <p:cNvSpPr/>
          <p:nvPr/>
        </p:nvSpPr>
        <p:spPr>
          <a:xfrm>
            <a:off x="802005" y="4596193"/>
            <a:ext cx="270548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Duna Aréna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306659EB-3E88-647F-C8A6-92C02E599EFC}"/>
              </a:ext>
            </a:extLst>
          </p:cNvPr>
          <p:cNvSpPr/>
          <p:nvPr/>
        </p:nvSpPr>
        <p:spPr>
          <a:xfrm>
            <a:off x="8767571" y="5093454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Úszás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06AA84C3-1C2B-5055-A739-38B9D8F22D0A}"/>
              </a:ext>
            </a:extLst>
          </p:cNvPr>
          <p:cNvSpPr/>
          <p:nvPr/>
        </p:nvSpPr>
        <p:spPr>
          <a:xfrm>
            <a:off x="8767571" y="5636676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Squash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59856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églalap 9">
            <a:extLst>
              <a:ext uri="{FF2B5EF4-FFF2-40B4-BE49-F238E27FC236}">
                <a16:creationId xmlns:a16="http://schemas.microsoft.com/office/drawing/2014/main" id="{46004121-2AFD-EE19-4E26-4222C6D6519B}"/>
              </a:ext>
            </a:extLst>
          </p:cNvPr>
          <p:cNvSpPr/>
          <p:nvPr/>
        </p:nvSpPr>
        <p:spPr>
          <a:xfrm>
            <a:off x="571500" y="780934"/>
            <a:ext cx="11049000" cy="6879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pic>
        <p:nvPicPr>
          <p:cNvPr id="9" name="Kép 8" descr="kosárlabdapálya egyik végének légifelvétele">
            <a:extLst>
              <a:ext uri="{FF2B5EF4-FFF2-40B4-BE49-F238E27FC236}">
                <a16:creationId xmlns:a16="http://schemas.microsoft.com/office/drawing/2014/main" id="{9A79296B-6199-D461-65CE-A01EF0BEE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1468933"/>
            <a:ext cx="11049000" cy="5258047"/>
          </a:xfrm>
          <a:prstGeom prst="rect">
            <a:avLst/>
          </a:prstGeom>
        </p:spPr>
      </p:pic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F61DDCFB-4C2F-A810-CD31-4448772618BB}"/>
              </a:ext>
            </a:extLst>
          </p:cNvPr>
          <p:cNvGrpSpPr/>
          <p:nvPr/>
        </p:nvGrpSpPr>
        <p:grpSpPr>
          <a:xfrm>
            <a:off x="571500" y="769123"/>
            <a:ext cx="11049000" cy="5969615"/>
            <a:chOff x="571500" y="776021"/>
            <a:chExt cx="11049000" cy="5295481"/>
          </a:xfrm>
        </p:grpSpPr>
        <p:sp>
          <p:nvSpPr>
            <p:cNvPr id="5" name="Téglalap 4">
              <a:extLst>
                <a:ext uri="{FF2B5EF4-FFF2-40B4-BE49-F238E27FC236}">
                  <a16:creationId xmlns:a16="http://schemas.microsoft.com/office/drawing/2014/main" id="{4FA41A36-3060-ECEB-DC68-9CC20E5C377A}"/>
                </a:ext>
              </a:extLst>
            </p:cNvPr>
            <p:cNvSpPr/>
            <p:nvPr/>
          </p:nvSpPr>
          <p:spPr>
            <a:xfrm>
              <a:off x="571500" y="776021"/>
              <a:ext cx="11049000" cy="5295481"/>
            </a:xfrm>
            <a:prstGeom prst="rect">
              <a:avLst/>
            </a:prstGeom>
            <a:noFill/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A9792485-E19C-5849-FE72-A93E2173198A}"/>
                </a:ext>
              </a:extLst>
            </p:cNvPr>
            <p:cNvSpPr/>
            <p:nvPr/>
          </p:nvSpPr>
          <p:spPr>
            <a:xfrm>
              <a:off x="571500" y="786498"/>
              <a:ext cx="11049000" cy="589534"/>
            </a:xfrm>
            <a:prstGeom prst="rect">
              <a:avLst/>
            </a:prstGeom>
            <a:noFill/>
            <a:ln w="9525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</p:grpSp>
      <p:sp>
        <p:nvSpPr>
          <p:cNvPr id="2" name="Cím 1">
            <a:extLst>
              <a:ext uri="{FF2B5EF4-FFF2-40B4-BE49-F238E27FC236}">
                <a16:creationId xmlns:a16="http://schemas.microsoft.com/office/drawing/2014/main" id="{4767BFC2-60A1-152F-34AD-263226651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19264"/>
            <a:ext cx="4264152" cy="649859"/>
          </a:xfrm>
        </p:spPr>
        <p:txBody>
          <a:bodyPr>
            <a:normAutofit/>
          </a:bodyPr>
          <a:lstStyle/>
          <a:p>
            <a:r>
              <a:rPr lang="hu-HU" sz="3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Sportágak.html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D72ADF8-1DE4-3CE7-90DD-823CC5628998}"/>
              </a:ext>
            </a:extLst>
          </p:cNvPr>
          <p:cNvSpPr txBox="1"/>
          <p:nvPr/>
        </p:nvSpPr>
        <p:spPr>
          <a:xfrm>
            <a:off x="658368" y="822602"/>
            <a:ext cx="250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0C7B021F-71C7-9D84-724F-C4BD70172E0F}"/>
              </a:ext>
            </a:extLst>
          </p:cNvPr>
          <p:cNvSpPr txBox="1"/>
          <p:nvPr/>
        </p:nvSpPr>
        <p:spPr>
          <a:xfrm>
            <a:off x="6729223" y="1003751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Helyszínek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1FC2E21D-C8D2-E02A-05AF-E132A1D26DFE}"/>
              </a:ext>
            </a:extLst>
          </p:cNvPr>
          <p:cNvSpPr txBox="1"/>
          <p:nvPr/>
        </p:nvSpPr>
        <p:spPr>
          <a:xfrm>
            <a:off x="8073391" y="1003751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Kapcsolat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DC931EED-FAEA-4768-43E6-6712B4475B86}"/>
              </a:ext>
            </a:extLst>
          </p:cNvPr>
          <p:cNvSpPr txBox="1"/>
          <p:nvPr/>
        </p:nvSpPr>
        <p:spPr>
          <a:xfrm>
            <a:off x="10578845" y="1003751"/>
            <a:ext cx="8511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Profil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78159A8A-370A-9725-A69D-2BAF91C425DF}"/>
              </a:ext>
            </a:extLst>
          </p:cNvPr>
          <p:cNvSpPr txBox="1"/>
          <p:nvPr/>
        </p:nvSpPr>
        <p:spPr>
          <a:xfrm>
            <a:off x="9239251" y="1003751"/>
            <a:ext cx="1455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Foglalásaim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131CC2C1-F85B-7BCA-F737-55DD29802F92}"/>
              </a:ext>
            </a:extLst>
          </p:cNvPr>
          <p:cNvSpPr txBox="1"/>
          <p:nvPr/>
        </p:nvSpPr>
        <p:spPr>
          <a:xfrm>
            <a:off x="704088" y="1670540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Felsorolás:</a:t>
            </a:r>
          </a:p>
        </p:txBody>
      </p:sp>
      <p:sp>
        <p:nvSpPr>
          <p:cNvPr id="15" name="Téglalap: lekerekített 14">
            <a:extLst>
              <a:ext uri="{FF2B5EF4-FFF2-40B4-BE49-F238E27FC236}">
                <a16:creationId xmlns:a16="http://schemas.microsoft.com/office/drawing/2014/main" id="{888DBD98-1FB1-EE55-A190-80C65EBC536A}"/>
              </a:ext>
            </a:extLst>
          </p:cNvPr>
          <p:cNvSpPr/>
          <p:nvPr/>
        </p:nvSpPr>
        <p:spPr>
          <a:xfrm>
            <a:off x="625983" y="2095376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Műfüves foci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6" name="Téglalap: lekerekített 15">
            <a:extLst>
              <a:ext uri="{FF2B5EF4-FFF2-40B4-BE49-F238E27FC236}">
                <a16:creationId xmlns:a16="http://schemas.microsoft.com/office/drawing/2014/main" id="{A1C9CD22-9602-FC88-3645-A9130AF5A643}"/>
              </a:ext>
            </a:extLst>
          </p:cNvPr>
          <p:cNvSpPr/>
          <p:nvPr/>
        </p:nvSpPr>
        <p:spPr>
          <a:xfrm>
            <a:off x="625982" y="4860994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Tenisz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B88F204E-DBE4-39DF-25F3-52953BCC2629}"/>
              </a:ext>
            </a:extLst>
          </p:cNvPr>
          <p:cNvSpPr/>
          <p:nvPr/>
        </p:nvSpPr>
        <p:spPr>
          <a:xfrm>
            <a:off x="625983" y="3220511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Padel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071EA0AE-C649-9B6B-13AE-56C472B95BDA}"/>
              </a:ext>
            </a:extLst>
          </p:cNvPr>
          <p:cNvSpPr/>
          <p:nvPr/>
        </p:nvSpPr>
        <p:spPr>
          <a:xfrm>
            <a:off x="625983" y="3796103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Kosárlabda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EF66E2E5-475E-9750-556E-22FE5346DF5E}"/>
              </a:ext>
            </a:extLst>
          </p:cNvPr>
          <p:cNvSpPr/>
          <p:nvPr/>
        </p:nvSpPr>
        <p:spPr>
          <a:xfrm>
            <a:off x="625983" y="4371695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Röplabda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0" name="Téglalap: lekerekített 19">
            <a:extLst>
              <a:ext uri="{FF2B5EF4-FFF2-40B4-BE49-F238E27FC236}">
                <a16:creationId xmlns:a16="http://schemas.microsoft.com/office/drawing/2014/main" id="{BB10F304-F27C-E215-4EFC-CA594C08ECEC}"/>
              </a:ext>
            </a:extLst>
          </p:cNvPr>
          <p:cNvSpPr/>
          <p:nvPr/>
        </p:nvSpPr>
        <p:spPr>
          <a:xfrm>
            <a:off x="625983" y="2644919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Nagypályás foci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1" name="Nyíl: jobbra mutató 20">
            <a:extLst>
              <a:ext uri="{FF2B5EF4-FFF2-40B4-BE49-F238E27FC236}">
                <a16:creationId xmlns:a16="http://schemas.microsoft.com/office/drawing/2014/main" id="{528AA2DF-DAD7-BF0E-CA87-7AD8ED2E6F1B}"/>
              </a:ext>
            </a:extLst>
          </p:cNvPr>
          <p:cNvSpPr/>
          <p:nvPr/>
        </p:nvSpPr>
        <p:spPr>
          <a:xfrm>
            <a:off x="3490723" y="2154756"/>
            <a:ext cx="1499616" cy="3007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Gombnyomásra</a:t>
            </a:r>
            <a:r>
              <a:rPr lang="hu-HU" dirty="0"/>
              <a:t>:</a:t>
            </a:r>
          </a:p>
        </p:txBody>
      </p: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A43C7AA6-E6D2-7C4B-F89E-29E9216C05AC}"/>
              </a:ext>
            </a:extLst>
          </p:cNvPr>
          <p:cNvSpPr txBox="1"/>
          <p:nvPr/>
        </p:nvSpPr>
        <p:spPr>
          <a:xfrm>
            <a:off x="8701279" y="1781635"/>
            <a:ext cx="2852928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Elérhető helyszínek:</a:t>
            </a:r>
          </a:p>
        </p:txBody>
      </p:sp>
      <p:sp>
        <p:nvSpPr>
          <p:cNvPr id="29" name="Szövegdoboz 28">
            <a:extLst>
              <a:ext uri="{FF2B5EF4-FFF2-40B4-BE49-F238E27FC236}">
                <a16:creationId xmlns:a16="http://schemas.microsoft.com/office/drawing/2014/main" id="{9549DA40-B177-2B5F-CC09-0B827115AA68}"/>
              </a:ext>
            </a:extLst>
          </p:cNvPr>
          <p:cNvSpPr txBox="1"/>
          <p:nvPr/>
        </p:nvSpPr>
        <p:spPr>
          <a:xfrm>
            <a:off x="4990339" y="2154757"/>
            <a:ext cx="1778508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</a:t>
            </a:r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kiválasztás</a:t>
            </a:r>
            <a:endParaRPr lang="hu-HU" sz="1400" dirty="0">
              <a:latin typeface="Cascadia Mono SemiLight" panose="020B06090200000200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30" name="Nyíl: jobbra mutató 29">
            <a:extLst>
              <a:ext uri="{FF2B5EF4-FFF2-40B4-BE49-F238E27FC236}">
                <a16:creationId xmlns:a16="http://schemas.microsoft.com/office/drawing/2014/main" id="{02605AB4-D20D-567E-AD8E-0FBAD56DAA94}"/>
              </a:ext>
            </a:extLst>
          </p:cNvPr>
          <p:cNvSpPr/>
          <p:nvPr/>
        </p:nvSpPr>
        <p:spPr>
          <a:xfrm>
            <a:off x="6845809" y="2161739"/>
            <a:ext cx="1778508" cy="30079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Kiválasztás után</a:t>
            </a:r>
            <a:r>
              <a:rPr lang="hu-HU" dirty="0"/>
              <a:t>:</a:t>
            </a:r>
          </a:p>
        </p:txBody>
      </p:sp>
      <p:sp>
        <p:nvSpPr>
          <p:cNvPr id="46" name="Téglalap: lekerekített 45">
            <a:extLst>
              <a:ext uri="{FF2B5EF4-FFF2-40B4-BE49-F238E27FC236}">
                <a16:creationId xmlns:a16="http://schemas.microsoft.com/office/drawing/2014/main" id="{A2B31117-3162-3BC3-72A7-BDA9EC5868E8}"/>
              </a:ext>
            </a:extLst>
          </p:cNvPr>
          <p:cNvSpPr/>
          <p:nvPr/>
        </p:nvSpPr>
        <p:spPr>
          <a:xfrm>
            <a:off x="8701279" y="2136189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BME Sporttelep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7" name="Téglalap: lekerekített 46">
            <a:extLst>
              <a:ext uri="{FF2B5EF4-FFF2-40B4-BE49-F238E27FC236}">
                <a16:creationId xmlns:a16="http://schemas.microsoft.com/office/drawing/2014/main" id="{A6548BB8-3290-91AA-33B8-C531E80C3E12}"/>
              </a:ext>
            </a:extLst>
          </p:cNvPr>
          <p:cNvSpPr/>
          <p:nvPr/>
        </p:nvSpPr>
        <p:spPr>
          <a:xfrm>
            <a:off x="8701279" y="2685733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Angyalföldi úti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8" name="Téglalap: lekerekített 47">
            <a:extLst>
              <a:ext uri="{FF2B5EF4-FFF2-40B4-BE49-F238E27FC236}">
                <a16:creationId xmlns:a16="http://schemas.microsoft.com/office/drawing/2014/main" id="{132F5822-E43F-76EF-9283-7770372DCBE9}"/>
              </a:ext>
            </a:extLst>
          </p:cNvPr>
          <p:cNvSpPr/>
          <p:nvPr/>
        </p:nvSpPr>
        <p:spPr>
          <a:xfrm>
            <a:off x="8701279" y="3261325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Római parti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9" name="Téglalap: lekerekített 48">
            <a:extLst>
              <a:ext uri="{FF2B5EF4-FFF2-40B4-BE49-F238E27FC236}">
                <a16:creationId xmlns:a16="http://schemas.microsoft.com/office/drawing/2014/main" id="{CB3B50F8-5CB4-2B76-5B29-69308D3BC31B}"/>
              </a:ext>
            </a:extLst>
          </p:cNvPr>
          <p:cNvSpPr/>
          <p:nvPr/>
        </p:nvSpPr>
        <p:spPr>
          <a:xfrm>
            <a:off x="8701279" y="3836917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Bácskai úti sporttelep(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50" name="Téglalap: lekerekített 49">
            <a:extLst>
              <a:ext uri="{FF2B5EF4-FFF2-40B4-BE49-F238E27FC236}">
                <a16:creationId xmlns:a16="http://schemas.microsoft.com/office/drawing/2014/main" id="{44E81096-ADA9-F7AC-364A-6B293F14544A}"/>
              </a:ext>
            </a:extLst>
          </p:cNvPr>
          <p:cNvSpPr/>
          <p:nvPr/>
        </p:nvSpPr>
        <p:spPr>
          <a:xfrm>
            <a:off x="8701279" y="4412509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Labdakert sportklub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3" name="Téglalap: lekerekített 2">
            <a:extLst>
              <a:ext uri="{FF2B5EF4-FFF2-40B4-BE49-F238E27FC236}">
                <a16:creationId xmlns:a16="http://schemas.microsoft.com/office/drawing/2014/main" id="{C69DD2E7-64C9-8D04-2D59-1722D00D2A84}"/>
              </a:ext>
            </a:extLst>
          </p:cNvPr>
          <p:cNvSpPr/>
          <p:nvPr/>
        </p:nvSpPr>
        <p:spPr>
          <a:xfrm>
            <a:off x="621792" y="5389067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Úszás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2" name="Téglalap: lekerekített 21">
            <a:extLst>
              <a:ext uri="{FF2B5EF4-FFF2-40B4-BE49-F238E27FC236}">
                <a16:creationId xmlns:a16="http://schemas.microsoft.com/office/drawing/2014/main" id="{B80FF437-CE37-031F-FE1D-74BE5C06D9F1}"/>
              </a:ext>
            </a:extLst>
          </p:cNvPr>
          <p:cNvSpPr/>
          <p:nvPr/>
        </p:nvSpPr>
        <p:spPr>
          <a:xfrm>
            <a:off x="8713091" y="4988101"/>
            <a:ext cx="2852926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Duna Aréna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3" name="Téglalap: lekerekített 22">
            <a:extLst>
              <a:ext uri="{FF2B5EF4-FFF2-40B4-BE49-F238E27FC236}">
                <a16:creationId xmlns:a16="http://schemas.microsoft.com/office/drawing/2014/main" id="{DCA5A2F1-13B1-DBFA-87B2-3FE9089DB4D7}"/>
              </a:ext>
            </a:extLst>
          </p:cNvPr>
          <p:cNvSpPr/>
          <p:nvPr/>
        </p:nvSpPr>
        <p:spPr>
          <a:xfrm>
            <a:off x="637795" y="5879099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Squash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00030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CEB0BD8-5AE5-485D-9C2A-FD51D1251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38165"/>
            <a:ext cx="3843528" cy="442163"/>
          </a:xfrm>
        </p:spPr>
        <p:txBody>
          <a:bodyPr>
            <a:noAutofit/>
          </a:bodyPr>
          <a:lstStyle/>
          <a:p>
            <a:r>
              <a:rPr lang="hu-HU" sz="3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Kapcsolat.html</a:t>
            </a:r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94EED877-2895-3270-B6D4-D0BB50C066A4}"/>
              </a:ext>
            </a:extLst>
          </p:cNvPr>
          <p:cNvGrpSpPr/>
          <p:nvPr/>
        </p:nvGrpSpPr>
        <p:grpSpPr>
          <a:xfrm>
            <a:off x="571501" y="731521"/>
            <a:ext cx="11242548" cy="5998035"/>
            <a:chOff x="571500" y="776021"/>
            <a:chExt cx="11049000" cy="5295481"/>
          </a:xfrm>
        </p:grpSpPr>
        <p:sp>
          <p:nvSpPr>
            <p:cNvPr id="5" name="Téglalap 4">
              <a:extLst>
                <a:ext uri="{FF2B5EF4-FFF2-40B4-BE49-F238E27FC236}">
                  <a16:creationId xmlns:a16="http://schemas.microsoft.com/office/drawing/2014/main" id="{8B471AAC-8F4A-17B5-3DEF-998DE4BBEE89}"/>
                </a:ext>
              </a:extLst>
            </p:cNvPr>
            <p:cNvSpPr/>
            <p:nvPr/>
          </p:nvSpPr>
          <p:spPr>
            <a:xfrm>
              <a:off x="571500" y="776021"/>
              <a:ext cx="11049000" cy="5295481"/>
            </a:xfrm>
            <a:prstGeom prst="rect">
              <a:avLst/>
            </a:prstGeom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24AAABC5-0ACB-CBF1-3BE7-B98103139E1E}"/>
                </a:ext>
              </a:extLst>
            </p:cNvPr>
            <p:cNvSpPr/>
            <p:nvPr/>
          </p:nvSpPr>
          <p:spPr>
            <a:xfrm>
              <a:off x="571500" y="786498"/>
              <a:ext cx="11049000" cy="55866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</p:grp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358871F8-93BC-EA2D-9091-787C35080B4B}"/>
              </a:ext>
            </a:extLst>
          </p:cNvPr>
          <p:cNvSpPr txBox="1"/>
          <p:nvPr/>
        </p:nvSpPr>
        <p:spPr>
          <a:xfrm>
            <a:off x="813816" y="743642"/>
            <a:ext cx="25054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F8B8EE6C-9713-4FE0-379D-780291BCCDBB}"/>
              </a:ext>
            </a:extLst>
          </p:cNvPr>
          <p:cNvSpPr txBox="1"/>
          <p:nvPr/>
        </p:nvSpPr>
        <p:spPr>
          <a:xfrm>
            <a:off x="6820663" y="863199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Helyszínek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600F5CE5-F8B6-3C74-2819-B1EE4FAF74FD}"/>
              </a:ext>
            </a:extLst>
          </p:cNvPr>
          <p:cNvSpPr txBox="1"/>
          <p:nvPr/>
        </p:nvSpPr>
        <p:spPr>
          <a:xfrm>
            <a:off x="8164831" y="863199"/>
            <a:ext cx="14356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Sportágak</a:t>
            </a: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38BF00E7-088A-A1A5-897D-9687676E0A57}"/>
              </a:ext>
            </a:extLst>
          </p:cNvPr>
          <p:cNvSpPr txBox="1"/>
          <p:nvPr/>
        </p:nvSpPr>
        <p:spPr>
          <a:xfrm>
            <a:off x="10670287" y="863199"/>
            <a:ext cx="777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Profil</a:t>
            </a: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817D8B26-E047-244A-11D3-0DB77D6D9720}"/>
              </a:ext>
            </a:extLst>
          </p:cNvPr>
          <p:cNvSpPr txBox="1"/>
          <p:nvPr/>
        </p:nvSpPr>
        <p:spPr>
          <a:xfrm>
            <a:off x="9330691" y="863199"/>
            <a:ext cx="1455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Foglalásaim</a:t>
            </a:r>
          </a:p>
        </p:txBody>
      </p:sp>
      <p:pic>
        <p:nvPicPr>
          <p:cNvPr id="9" name="Kép 8" descr="A képen úszómedence, Szabadidőközpont, játszótér, bíróság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4594077F-6DA7-2FD1-DD91-CEC61F0EDD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1" y="1345599"/>
            <a:ext cx="11242548" cy="5389083"/>
          </a:xfrm>
          <a:prstGeom prst="rect">
            <a:avLst/>
          </a:prstGeom>
        </p:spPr>
      </p:pic>
      <p:sp>
        <p:nvSpPr>
          <p:cNvPr id="16" name="Szövegdoboz 15">
            <a:extLst>
              <a:ext uri="{FF2B5EF4-FFF2-40B4-BE49-F238E27FC236}">
                <a16:creationId xmlns:a16="http://schemas.microsoft.com/office/drawing/2014/main" id="{FAFDEB1A-9ED8-C492-E87C-E1A477F20F23}"/>
              </a:ext>
            </a:extLst>
          </p:cNvPr>
          <p:cNvSpPr txBox="1"/>
          <p:nvPr/>
        </p:nvSpPr>
        <p:spPr>
          <a:xfrm>
            <a:off x="704088" y="1670540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Elérhetőségek:</a:t>
            </a:r>
          </a:p>
        </p:txBody>
      </p:sp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EA169BD5-6589-2966-FDD4-77EB1A3A8615}"/>
              </a:ext>
            </a:extLst>
          </p:cNvPr>
          <p:cNvSpPr/>
          <p:nvPr/>
        </p:nvSpPr>
        <p:spPr>
          <a:xfrm>
            <a:off x="625983" y="2095376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Telefonszám</a:t>
            </a: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277080DB-5BD5-BAB1-B3B9-1490C322DC0B}"/>
              </a:ext>
            </a:extLst>
          </p:cNvPr>
          <p:cNvSpPr/>
          <p:nvPr/>
        </p:nvSpPr>
        <p:spPr>
          <a:xfrm>
            <a:off x="640080" y="3236824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Email cím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C4D7035D-22E5-51D2-B83D-65B97EA9AF8C}"/>
              </a:ext>
            </a:extLst>
          </p:cNvPr>
          <p:cNvSpPr/>
          <p:nvPr/>
        </p:nvSpPr>
        <p:spPr>
          <a:xfrm>
            <a:off x="640080" y="2677140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Whatsapp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/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Viber</a:t>
            </a:r>
            <a:endParaRPr lang="hu-HU" sz="1400" dirty="0">
              <a:latin typeface="Cascadia Mono SemiLight" panose="020B06090200000200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  <p:sp>
        <p:nvSpPr>
          <p:cNvPr id="20" name="Téglalap: lekerekített 19">
            <a:extLst>
              <a:ext uri="{FF2B5EF4-FFF2-40B4-BE49-F238E27FC236}">
                <a16:creationId xmlns:a16="http://schemas.microsoft.com/office/drawing/2014/main" id="{062C9B26-91EA-6601-BFF5-F59CB813C79A}"/>
              </a:ext>
            </a:extLst>
          </p:cNvPr>
          <p:cNvSpPr/>
          <p:nvPr/>
        </p:nvSpPr>
        <p:spPr>
          <a:xfrm>
            <a:off x="640080" y="3923517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Facebook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1" name="Téglalap: lekerekített 20">
            <a:extLst>
              <a:ext uri="{FF2B5EF4-FFF2-40B4-BE49-F238E27FC236}">
                <a16:creationId xmlns:a16="http://schemas.microsoft.com/office/drawing/2014/main" id="{7EA0F6DF-D87A-5ECF-EFE7-306742EEC19F}"/>
              </a:ext>
            </a:extLst>
          </p:cNvPr>
          <p:cNvSpPr/>
          <p:nvPr/>
        </p:nvSpPr>
        <p:spPr>
          <a:xfrm>
            <a:off x="640080" y="4440603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Instagram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2" name="Téglalap: lekerekített 21">
            <a:extLst>
              <a:ext uri="{FF2B5EF4-FFF2-40B4-BE49-F238E27FC236}">
                <a16:creationId xmlns:a16="http://schemas.microsoft.com/office/drawing/2014/main" id="{41BED49E-A329-53AD-AD25-E9B51F2CBA28}"/>
              </a:ext>
            </a:extLst>
          </p:cNvPr>
          <p:cNvSpPr/>
          <p:nvPr/>
        </p:nvSpPr>
        <p:spPr>
          <a:xfrm>
            <a:off x="640080" y="5004499"/>
            <a:ext cx="2852928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Twitter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A090121D-F427-921A-CF2E-80C7BF63699B}"/>
              </a:ext>
            </a:extLst>
          </p:cNvPr>
          <p:cNvSpPr txBox="1"/>
          <p:nvPr/>
        </p:nvSpPr>
        <p:spPr>
          <a:xfrm>
            <a:off x="8753859" y="1665776"/>
            <a:ext cx="27340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Partnerek részére:</a:t>
            </a:r>
          </a:p>
        </p:txBody>
      </p:sp>
      <p:sp>
        <p:nvSpPr>
          <p:cNvPr id="25" name="Téglalap: lekerekített 24">
            <a:extLst>
              <a:ext uri="{FF2B5EF4-FFF2-40B4-BE49-F238E27FC236}">
                <a16:creationId xmlns:a16="http://schemas.microsoft.com/office/drawing/2014/main" id="{99C99EF2-D9C0-8737-A6C8-B3AFBBF227A7}"/>
              </a:ext>
            </a:extLst>
          </p:cNvPr>
          <p:cNvSpPr/>
          <p:nvPr/>
        </p:nvSpPr>
        <p:spPr>
          <a:xfrm>
            <a:off x="8684895" y="2090725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Telefonszám</a:t>
            </a:r>
          </a:p>
        </p:txBody>
      </p:sp>
      <p:sp>
        <p:nvSpPr>
          <p:cNvPr id="26" name="Téglalap: lekerekített 25">
            <a:extLst>
              <a:ext uri="{FF2B5EF4-FFF2-40B4-BE49-F238E27FC236}">
                <a16:creationId xmlns:a16="http://schemas.microsoft.com/office/drawing/2014/main" id="{07CC9C24-FDC9-F6C6-38B8-0F91054A4A1C}"/>
              </a:ext>
            </a:extLst>
          </p:cNvPr>
          <p:cNvSpPr/>
          <p:nvPr/>
        </p:nvSpPr>
        <p:spPr>
          <a:xfrm>
            <a:off x="8698992" y="3232173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Email cím</a:t>
            </a:r>
          </a:p>
        </p:txBody>
      </p:sp>
      <p:sp>
        <p:nvSpPr>
          <p:cNvPr id="27" name="Téglalap: lekerekített 26">
            <a:extLst>
              <a:ext uri="{FF2B5EF4-FFF2-40B4-BE49-F238E27FC236}">
                <a16:creationId xmlns:a16="http://schemas.microsoft.com/office/drawing/2014/main" id="{697905FB-A388-2239-151D-BD7A506DB4D1}"/>
              </a:ext>
            </a:extLst>
          </p:cNvPr>
          <p:cNvSpPr/>
          <p:nvPr/>
        </p:nvSpPr>
        <p:spPr>
          <a:xfrm>
            <a:off x="8698992" y="2672489"/>
            <a:ext cx="2852928" cy="41955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Whatsapp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/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Viber</a:t>
            </a:r>
            <a:endParaRPr lang="hu-HU" sz="1400" dirty="0">
              <a:latin typeface="Cascadia Mono SemiLight" panose="020B0609020000020004" pitchFamily="49" charset="0"/>
              <a:ea typeface="Cascadia Mono SemiLight" panose="020B0609020000020004" pitchFamily="49" charset="0"/>
              <a:cs typeface="Cascadia Mono Semi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490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543E908-A36F-5E43-FA76-D0E67D15E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0" y="119264"/>
            <a:ext cx="4090416" cy="659003"/>
          </a:xfrm>
        </p:spPr>
        <p:txBody>
          <a:bodyPr>
            <a:noAutofit/>
          </a:bodyPr>
          <a:lstStyle/>
          <a:p>
            <a:r>
              <a:rPr lang="hu-HU" sz="32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Foglalások.html</a:t>
            </a:r>
          </a:p>
        </p:txBody>
      </p:sp>
      <p:grpSp>
        <p:nvGrpSpPr>
          <p:cNvPr id="4" name="Csoportba foglalás 3">
            <a:extLst>
              <a:ext uri="{FF2B5EF4-FFF2-40B4-BE49-F238E27FC236}">
                <a16:creationId xmlns:a16="http://schemas.microsoft.com/office/drawing/2014/main" id="{4E1B4093-6877-809A-5430-5D51F9A998E9}"/>
              </a:ext>
            </a:extLst>
          </p:cNvPr>
          <p:cNvGrpSpPr/>
          <p:nvPr/>
        </p:nvGrpSpPr>
        <p:grpSpPr>
          <a:xfrm>
            <a:off x="571500" y="778267"/>
            <a:ext cx="11049000" cy="5943208"/>
            <a:chOff x="571500" y="760639"/>
            <a:chExt cx="11049000" cy="5295481"/>
          </a:xfrm>
        </p:grpSpPr>
        <p:sp>
          <p:nvSpPr>
            <p:cNvPr id="5" name="Téglalap 4">
              <a:extLst>
                <a:ext uri="{FF2B5EF4-FFF2-40B4-BE49-F238E27FC236}">
                  <a16:creationId xmlns:a16="http://schemas.microsoft.com/office/drawing/2014/main" id="{BF75BC0F-5A26-E946-C199-B1FB7522DC33}"/>
                </a:ext>
              </a:extLst>
            </p:cNvPr>
            <p:cNvSpPr/>
            <p:nvPr/>
          </p:nvSpPr>
          <p:spPr>
            <a:xfrm>
              <a:off x="571500" y="760639"/>
              <a:ext cx="11049000" cy="5295481"/>
            </a:xfrm>
            <a:prstGeom prst="rect">
              <a:avLst/>
            </a:prstGeom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5B026EB9-6090-AB27-7D36-8FA9C1BD5077}"/>
                </a:ext>
              </a:extLst>
            </p:cNvPr>
            <p:cNvSpPr/>
            <p:nvPr/>
          </p:nvSpPr>
          <p:spPr>
            <a:xfrm>
              <a:off x="571500" y="760639"/>
              <a:ext cx="11049000" cy="615393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 dirty="0"/>
            </a:p>
          </p:txBody>
        </p:sp>
      </p:grpSp>
      <p:sp>
        <p:nvSpPr>
          <p:cNvPr id="7" name="Szövegdoboz 6">
            <a:extLst>
              <a:ext uri="{FF2B5EF4-FFF2-40B4-BE49-F238E27FC236}">
                <a16:creationId xmlns:a16="http://schemas.microsoft.com/office/drawing/2014/main" id="{82E36301-43E0-32FF-A14A-BBE734375FA4}"/>
              </a:ext>
            </a:extLst>
          </p:cNvPr>
          <p:cNvSpPr txBox="1"/>
          <p:nvPr/>
        </p:nvSpPr>
        <p:spPr>
          <a:xfrm>
            <a:off x="768096" y="822602"/>
            <a:ext cx="247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Budapest Sporttelepek</a:t>
            </a:r>
          </a:p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(index-re hivatkozás)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573B68D0-D2FF-806F-B77B-97B3F429F127}"/>
              </a:ext>
            </a:extLst>
          </p:cNvPr>
          <p:cNvSpPr txBox="1"/>
          <p:nvPr/>
        </p:nvSpPr>
        <p:spPr>
          <a:xfrm>
            <a:off x="6333743" y="930323"/>
            <a:ext cx="141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Helyszínek</a:t>
            </a: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44ADE8B8-E4C9-A6B6-2C9D-8F0DA30E19B4}"/>
              </a:ext>
            </a:extLst>
          </p:cNvPr>
          <p:cNvSpPr txBox="1"/>
          <p:nvPr/>
        </p:nvSpPr>
        <p:spPr>
          <a:xfrm>
            <a:off x="7752587" y="933195"/>
            <a:ext cx="141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Sportágak</a:t>
            </a:r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02102528-114D-D28C-10A2-F03509E1913E}"/>
              </a:ext>
            </a:extLst>
          </p:cNvPr>
          <p:cNvSpPr txBox="1"/>
          <p:nvPr/>
        </p:nvSpPr>
        <p:spPr>
          <a:xfrm>
            <a:off x="9092566" y="919575"/>
            <a:ext cx="1418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Kapcsolat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A7B817C-1A85-AB16-8F59-82239394E7B8}"/>
              </a:ext>
            </a:extLst>
          </p:cNvPr>
          <p:cNvSpPr txBox="1"/>
          <p:nvPr/>
        </p:nvSpPr>
        <p:spPr>
          <a:xfrm>
            <a:off x="10432541" y="919575"/>
            <a:ext cx="991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solidFill>
                  <a:schemeClr val="bg1">
                    <a:lumMod val="95000"/>
                  </a:schemeClr>
                </a:solidFill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Profil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AA2740F-7789-E1EE-29D9-C63600994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2" y="1468932"/>
            <a:ext cx="11048999" cy="525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Szövegdoboz 15">
            <a:extLst>
              <a:ext uri="{FF2B5EF4-FFF2-40B4-BE49-F238E27FC236}">
                <a16:creationId xmlns:a16="http://schemas.microsoft.com/office/drawing/2014/main" id="{0DA47CA1-02A1-AF39-2681-75D2D3FAABBB}"/>
              </a:ext>
            </a:extLst>
          </p:cNvPr>
          <p:cNvSpPr txBox="1"/>
          <p:nvPr/>
        </p:nvSpPr>
        <p:spPr>
          <a:xfrm>
            <a:off x="704088" y="1670539"/>
            <a:ext cx="2962656" cy="523220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Legközelebbi aktív foglalás:</a:t>
            </a:r>
          </a:p>
        </p:txBody>
      </p:sp>
      <p:sp>
        <p:nvSpPr>
          <p:cNvPr id="17" name="Téglalap: lekerekített 16">
            <a:extLst>
              <a:ext uri="{FF2B5EF4-FFF2-40B4-BE49-F238E27FC236}">
                <a16:creationId xmlns:a16="http://schemas.microsoft.com/office/drawing/2014/main" id="{E3CFCFEF-C2BF-D694-EEE2-AE36B7889D62}"/>
              </a:ext>
            </a:extLst>
          </p:cNvPr>
          <p:cNvSpPr/>
          <p:nvPr/>
        </p:nvSpPr>
        <p:spPr>
          <a:xfrm>
            <a:off x="704088" y="2316869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18" name="Téglalap: lekerekített 17">
            <a:extLst>
              <a:ext uri="{FF2B5EF4-FFF2-40B4-BE49-F238E27FC236}">
                <a16:creationId xmlns:a16="http://schemas.microsoft.com/office/drawing/2014/main" id="{04AC37BF-1C75-0A69-6A76-9B143B03207B}"/>
              </a:ext>
            </a:extLst>
          </p:cNvPr>
          <p:cNvSpPr/>
          <p:nvPr/>
        </p:nvSpPr>
        <p:spPr>
          <a:xfrm>
            <a:off x="2663952" y="2316869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19" name="Téglalap: lekerekített 18">
            <a:extLst>
              <a:ext uri="{FF2B5EF4-FFF2-40B4-BE49-F238E27FC236}">
                <a16:creationId xmlns:a16="http://schemas.microsoft.com/office/drawing/2014/main" id="{1D7C13D6-F64B-ECE9-4AE8-39BDA6A50685}"/>
              </a:ext>
            </a:extLst>
          </p:cNvPr>
          <p:cNvSpPr/>
          <p:nvPr/>
        </p:nvSpPr>
        <p:spPr>
          <a:xfrm>
            <a:off x="4700016" y="2316869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20" name="Téglalap: lekerekített 19">
            <a:extLst>
              <a:ext uri="{FF2B5EF4-FFF2-40B4-BE49-F238E27FC236}">
                <a16:creationId xmlns:a16="http://schemas.microsoft.com/office/drawing/2014/main" id="{AA312761-9152-06DB-1D87-23589AC2C63A}"/>
              </a:ext>
            </a:extLst>
          </p:cNvPr>
          <p:cNvSpPr/>
          <p:nvPr/>
        </p:nvSpPr>
        <p:spPr>
          <a:xfrm>
            <a:off x="6659880" y="2316869"/>
            <a:ext cx="3142488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 (Fizetve/Helyszínen fizetendő)</a:t>
            </a:r>
          </a:p>
        </p:txBody>
      </p:sp>
      <p:sp>
        <p:nvSpPr>
          <p:cNvPr id="21" name="Téglalap: lekerekített 20">
            <a:extLst>
              <a:ext uri="{FF2B5EF4-FFF2-40B4-BE49-F238E27FC236}">
                <a16:creationId xmlns:a16="http://schemas.microsoft.com/office/drawing/2014/main" id="{77A1B8FE-6FBA-03F6-E487-EDA21B2DF9A2}"/>
              </a:ext>
            </a:extLst>
          </p:cNvPr>
          <p:cNvSpPr/>
          <p:nvPr/>
        </p:nvSpPr>
        <p:spPr>
          <a:xfrm>
            <a:off x="9895332" y="2316869"/>
            <a:ext cx="1528573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Lemondás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824F130F-CAFF-806C-0B36-F57CCC5EF13D}"/>
              </a:ext>
            </a:extLst>
          </p:cNvPr>
          <p:cNvSpPr txBox="1"/>
          <p:nvPr/>
        </p:nvSpPr>
        <p:spPr>
          <a:xfrm>
            <a:off x="704088" y="2926272"/>
            <a:ext cx="2962656" cy="307777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Korábbi foglalások</a:t>
            </a:r>
          </a:p>
        </p:txBody>
      </p:sp>
      <p:sp>
        <p:nvSpPr>
          <p:cNvPr id="23" name="Téglalap: lekerekített 22">
            <a:extLst>
              <a:ext uri="{FF2B5EF4-FFF2-40B4-BE49-F238E27FC236}">
                <a16:creationId xmlns:a16="http://schemas.microsoft.com/office/drawing/2014/main" id="{EDCAA420-4EC3-DAB8-2BDF-FC203B0F39A4}"/>
              </a:ext>
            </a:extLst>
          </p:cNvPr>
          <p:cNvSpPr/>
          <p:nvPr/>
        </p:nvSpPr>
        <p:spPr>
          <a:xfrm>
            <a:off x="768096" y="3487092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24" name="Téglalap: lekerekített 23">
            <a:extLst>
              <a:ext uri="{FF2B5EF4-FFF2-40B4-BE49-F238E27FC236}">
                <a16:creationId xmlns:a16="http://schemas.microsoft.com/office/drawing/2014/main" id="{2EE54711-EB68-7337-DA2E-EDF9BBDB9E1A}"/>
              </a:ext>
            </a:extLst>
          </p:cNvPr>
          <p:cNvSpPr/>
          <p:nvPr/>
        </p:nvSpPr>
        <p:spPr>
          <a:xfrm>
            <a:off x="2727960" y="3487092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25" name="Téglalap: lekerekített 24">
            <a:extLst>
              <a:ext uri="{FF2B5EF4-FFF2-40B4-BE49-F238E27FC236}">
                <a16:creationId xmlns:a16="http://schemas.microsoft.com/office/drawing/2014/main" id="{B44D9F9E-E0EF-B5D6-3490-5C283AFEF66E}"/>
              </a:ext>
            </a:extLst>
          </p:cNvPr>
          <p:cNvSpPr/>
          <p:nvPr/>
        </p:nvSpPr>
        <p:spPr>
          <a:xfrm>
            <a:off x="4764024" y="3487092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26" name="Téglalap: lekerekített 25">
            <a:extLst>
              <a:ext uri="{FF2B5EF4-FFF2-40B4-BE49-F238E27FC236}">
                <a16:creationId xmlns:a16="http://schemas.microsoft.com/office/drawing/2014/main" id="{1FDE2704-378A-F843-2A00-5B12B63B35AA}"/>
              </a:ext>
            </a:extLst>
          </p:cNvPr>
          <p:cNvSpPr/>
          <p:nvPr/>
        </p:nvSpPr>
        <p:spPr>
          <a:xfrm>
            <a:off x="6723888" y="3487092"/>
            <a:ext cx="1543811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</a:t>
            </a:r>
          </a:p>
        </p:txBody>
      </p:sp>
      <p:sp>
        <p:nvSpPr>
          <p:cNvPr id="27" name="Téglalap: lekerekített 26">
            <a:extLst>
              <a:ext uri="{FF2B5EF4-FFF2-40B4-BE49-F238E27FC236}">
                <a16:creationId xmlns:a16="http://schemas.microsoft.com/office/drawing/2014/main" id="{B70D34E8-54B1-B3A8-56E4-FB046541B0A6}"/>
              </a:ext>
            </a:extLst>
          </p:cNvPr>
          <p:cNvSpPr/>
          <p:nvPr/>
        </p:nvSpPr>
        <p:spPr>
          <a:xfrm>
            <a:off x="797051" y="414609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28" name="Téglalap: lekerekített 27">
            <a:extLst>
              <a:ext uri="{FF2B5EF4-FFF2-40B4-BE49-F238E27FC236}">
                <a16:creationId xmlns:a16="http://schemas.microsoft.com/office/drawing/2014/main" id="{4013545B-2662-205B-6B0A-E5A1D239C901}"/>
              </a:ext>
            </a:extLst>
          </p:cNvPr>
          <p:cNvSpPr/>
          <p:nvPr/>
        </p:nvSpPr>
        <p:spPr>
          <a:xfrm>
            <a:off x="2756915" y="414609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29" name="Téglalap: lekerekített 28">
            <a:extLst>
              <a:ext uri="{FF2B5EF4-FFF2-40B4-BE49-F238E27FC236}">
                <a16:creationId xmlns:a16="http://schemas.microsoft.com/office/drawing/2014/main" id="{04AC0CCF-2D51-C2CA-B8B6-CC780BF3DCBB}"/>
              </a:ext>
            </a:extLst>
          </p:cNvPr>
          <p:cNvSpPr/>
          <p:nvPr/>
        </p:nvSpPr>
        <p:spPr>
          <a:xfrm>
            <a:off x="4792979" y="4146095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30" name="Téglalap: lekerekített 29">
            <a:extLst>
              <a:ext uri="{FF2B5EF4-FFF2-40B4-BE49-F238E27FC236}">
                <a16:creationId xmlns:a16="http://schemas.microsoft.com/office/drawing/2014/main" id="{0B570F07-48A5-35F5-BBF3-F0273A36D60A}"/>
              </a:ext>
            </a:extLst>
          </p:cNvPr>
          <p:cNvSpPr/>
          <p:nvPr/>
        </p:nvSpPr>
        <p:spPr>
          <a:xfrm>
            <a:off x="6752843" y="4146095"/>
            <a:ext cx="1514856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</a:t>
            </a:r>
          </a:p>
        </p:txBody>
      </p:sp>
      <p:sp>
        <p:nvSpPr>
          <p:cNvPr id="31" name="Téglalap: lekerekített 30">
            <a:extLst>
              <a:ext uri="{FF2B5EF4-FFF2-40B4-BE49-F238E27FC236}">
                <a16:creationId xmlns:a16="http://schemas.microsoft.com/office/drawing/2014/main" id="{4B2541DE-36C5-C67C-F7BB-755E6FAF89FB}"/>
              </a:ext>
            </a:extLst>
          </p:cNvPr>
          <p:cNvSpPr/>
          <p:nvPr/>
        </p:nvSpPr>
        <p:spPr>
          <a:xfrm>
            <a:off x="797051" y="4827837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32" name="Téglalap: lekerekített 31">
            <a:extLst>
              <a:ext uri="{FF2B5EF4-FFF2-40B4-BE49-F238E27FC236}">
                <a16:creationId xmlns:a16="http://schemas.microsoft.com/office/drawing/2014/main" id="{5B07009C-0F2A-DAC8-C918-C31DE2C2481A}"/>
              </a:ext>
            </a:extLst>
          </p:cNvPr>
          <p:cNvSpPr/>
          <p:nvPr/>
        </p:nvSpPr>
        <p:spPr>
          <a:xfrm>
            <a:off x="2756915" y="4827837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33" name="Téglalap: lekerekített 32">
            <a:extLst>
              <a:ext uri="{FF2B5EF4-FFF2-40B4-BE49-F238E27FC236}">
                <a16:creationId xmlns:a16="http://schemas.microsoft.com/office/drawing/2014/main" id="{272EFC7F-42B6-23FB-C56E-9128375EC3FD}"/>
              </a:ext>
            </a:extLst>
          </p:cNvPr>
          <p:cNvSpPr/>
          <p:nvPr/>
        </p:nvSpPr>
        <p:spPr>
          <a:xfrm>
            <a:off x="4792979" y="4827837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34" name="Téglalap: lekerekített 33">
            <a:extLst>
              <a:ext uri="{FF2B5EF4-FFF2-40B4-BE49-F238E27FC236}">
                <a16:creationId xmlns:a16="http://schemas.microsoft.com/office/drawing/2014/main" id="{A5E30A34-2D31-4A43-FADF-47C83E41F41C}"/>
              </a:ext>
            </a:extLst>
          </p:cNvPr>
          <p:cNvSpPr/>
          <p:nvPr/>
        </p:nvSpPr>
        <p:spPr>
          <a:xfrm>
            <a:off x="6752843" y="4827837"/>
            <a:ext cx="1514856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</a:t>
            </a:r>
          </a:p>
        </p:txBody>
      </p:sp>
      <p:sp>
        <p:nvSpPr>
          <p:cNvPr id="35" name="Téglalap: lekerekített 34">
            <a:extLst>
              <a:ext uri="{FF2B5EF4-FFF2-40B4-BE49-F238E27FC236}">
                <a16:creationId xmlns:a16="http://schemas.microsoft.com/office/drawing/2014/main" id="{8AAD3BCC-A506-D838-A71E-18C7545237BF}"/>
              </a:ext>
            </a:extLst>
          </p:cNvPr>
          <p:cNvSpPr/>
          <p:nvPr/>
        </p:nvSpPr>
        <p:spPr>
          <a:xfrm>
            <a:off x="797051" y="5505252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Sportág</a:t>
            </a:r>
          </a:p>
        </p:txBody>
      </p:sp>
      <p:sp>
        <p:nvSpPr>
          <p:cNvPr id="36" name="Téglalap: lekerekített 35">
            <a:extLst>
              <a:ext uri="{FF2B5EF4-FFF2-40B4-BE49-F238E27FC236}">
                <a16:creationId xmlns:a16="http://schemas.microsoft.com/office/drawing/2014/main" id="{D0F30F47-A956-3622-98C0-9C41F435BDE7}"/>
              </a:ext>
            </a:extLst>
          </p:cNvPr>
          <p:cNvSpPr/>
          <p:nvPr/>
        </p:nvSpPr>
        <p:spPr>
          <a:xfrm>
            <a:off x="2756915" y="5505252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Dátum</a:t>
            </a:r>
          </a:p>
        </p:txBody>
      </p:sp>
      <p:sp>
        <p:nvSpPr>
          <p:cNvPr id="37" name="Téglalap: lekerekített 36">
            <a:extLst>
              <a:ext uri="{FF2B5EF4-FFF2-40B4-BE49-F238E27FC236}">
                <a16:creationId xmlns:a16="http://schemas.microsoft.com/office/drawing/2014/main" id="{F5FCCCD7-6985-60CD-D55C-6CB641A7CCCA}"/>
              </a:ext>
            </a:extLst>
          </p:cNvPr>
          <p:cNvSpPr/>
          <p:nvPr/>
        </p:nvSpPr>
        <p:spPr>
          <a:xfrm>
            <a:off x="4792979" y="5505252"/>
            <a:ext cx="1828800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Helyszín</a:t>
            </a:r>
          </a:p>
        </p:txBody>
      </p:sp>
      <p:sp>
        <p:nvSpPr>
          <p:cNvPr id="38" name="Téglalap: lekerekített 37">
            <a:extLst>
              <a:ext uri="{FF2B5EF4-FFF2-40B4-BE49-F238E27FC236}">
                <a16:creationId xmlns:a16="http://schemas.microsoft.com/office/drawing/2014/main" id="{10B7E5B2-68D0-FCC1-39A4-A883B8FA28A6}"/>
              </a:ext>
            </a:extLst>
          </p:cNvPr>
          <p:cNvSpPr/>
          <p:nvPr/>
        </p:nvSpPr>
        <p:spPr>
          <a:xfrm>
            <a:off x="6752843" y="5505252"/>
            <a:ext cx="1514856" cy="4195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Összeg</a:t>
            </a:r>
          </a:p>
        </p:txBody>
      </p:sp>
      <p:sp>
        <p:nvSpPr>
          <p:cNvPr id="39" name="Téglalap: lekerekített 38">
            <a:extLst>
              <a:ext uri="{FF2B5EF4-FFF2-40B4-BE49-F238E27FC236}">
                <a16:creationId xmlns:a16="http://schemas.microsoft.com/office/drawing/2014/main" id="{0BE3F99E-9589-A730-4724-1832258E74F1}"/>
              </a:ext>
            </a:extLst>
          </p:cNvPr>
          <p:cNvSpPr/>
          <p:nvPr/>
        </p:nvSpPr>
        <p:spPr>
          <a:xfrm>
            <a:off x="8462009" y="3487092"/>
            <a:ext cx="154381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Újrafoglalás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0" name="Téglalap: lekerekített 39">
            <a:extLst>
              <a:ext uri="{FF2B5EF4-FFF2-40B4-BE49-F238E27FC236}">
                <a16:creationId xmlns:a16="http://schemas.microsoft.com/office/drawing/2014/main" id="{771D770C-6EC5-37EE-3A28-CBC88CB2667F}"/>
              </a:ext>
            </a:extLst>
          </p:cNvPr>
          <p:cNvSpPr/>
          <p:nvPr/>
        </p:nvSpPr>
        <p:spPr>
          <a:xfrm>
            <a:off x="8479537" y="4095201"/>
            <a:ext cx="154381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Újrafoglalás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1" name="Téglalap: lekerekített 40">
            <a:extLst>
              <a:ext uri="{FF2B5EF4-FFF2-40B4-BE49-F238E27FC236}">
                <a16:creationId xmlns:a16="http://schemas.microsoft.com/office/drawing/2014/main" id="{7EDDDFB6-8E3A-0050-D420-EF031EA82605}"/>
              </a:ext>
            </a:extLst>
          </p:cNvPr>
          <p:cNvSpPr/>
          <p:nvPr/>
        </p:nvSpPr>
        <p:spPr>
          <a:xfrm>
            <a:off x="10076689" y="3487092"/>
            <a:ext cx="154381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Véleményezés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2" name="Téglalap: lekerekített 41">
            <a:extLst>
              <a:ext uri="{FF2B5EF4-FFF2-40B4-BE49-F238E27FC236}">
                <a16:creationId xmlns:a16="http://schemas.microsoft.com/office/drawing/2014/main" id="{6E653A93-A12C-7718-2A05-DCAF6A12DAB7}"/>
              </a:ext>
            </a:extLst>
          </p:cNvPr>
          <p:cNvSpPr/>
          <p:nvPr/>
        </p:nvSpPr>
        <p:spPr>
          <a:xfrm>
            <a:off x="8462009" y="4812036"/>
            <a:ext cx="154381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Újrafoglalás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3" name="Téglalap: lekerekített 42">
            <a:extLst>
              <a:ext uri="{FF2B5EF4-FFF2-40B4-BE49-F238E27FC236}">
                <a16:creationId xmlns:a16="http://schemas.microsoft.com/office/drawing/2014/main" id="{596DB57B-7A19-7EA4-9E21-010A0CADD6F3}"/>
              </a:ext>
            </a:extLst>
          </p:cNvPr>
          <p:cNvSpPr/>
          <p:nvPr/>
        </p:nvSpPr>
        <p:spPr>
          <a:xfrm>
            <a:off x="8479537" y="5505252"/>
            <a:ext cx="154381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Újrafoglalás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4" name="Téglalap: lekerekített 43">
            <a:extLst>
              <a:ext uri="{FF2B5EF4-FFF2-40B4-BE49-F238E27FC236}">
                <a16:creationId xmlns:a16="http://schemas.microsoft.com/office/drawing/2014/main" id="{8BD7F97A-E972-8083-3B54-CD79C59EAAA6}"/>
              </a:ext>
            </a:extLst>
          </p:cNvPr>
          <p:cNvSpPr/>
          <p:nvPr/>
        </p:nvSpPr>
        <p:spPr>
          <a:xfrm>
            <a:off x="10090403" y="4095201"/>
            <a:ext cx="154381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Véleményezés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5" name="Téglalap: lekerekített 44">
            <a:extLst>
              <a:ext uri="{FF2B5EF4-FFF2-40B4-BE49-F238E27FC236}">
                <a16:creationId xmlns:a16="http://schemas.microsoft.com/office/drawing/2014/main" id="{4A6A848E-F2A7-30BE-FF6C-CB7B83BA6033}"/>
              </a:ext>
            </a:extLst>
          </p:cNvPr>
          <p:cNvSpPr/>
          <p:nvPr/>
        </p:nvSpPr>
        <p:spPr>
          <a:xfrm>
            <a:off x="10090403" y="4827837"/>
            <a:ext cx="154381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Véleményezés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  <p:sp>
        <p:nvSpPr>
          <p:cNvPr id="46" name="Téglalap: lekerekített 45">
            <a:extLst>
              <a:ext uri="{FF2B5EF4-FFF2-40B4-BE49-F238E27FC236}">
                <a16:creationId xmlns:a16="http://schemas.microsoft.com/office/drawing/2014/main" id="{006D2975-1429-87A6-7362-31A89B608812}"/>
              </a:ext>
            </a:extLst>
          </p:cNvPr>
          <p:cNvSpPr/>
          <p:nvPr/>
        </p:nvSpPr>
        <p:spPr>
          <a:xfrm>
            <a:off x="10083545" y="5486841"/>
            <a:ext cx="1543811" cy="419555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Véleményezés (</a:t>
            </a:r>
            <a:r>
              <a:rPr lang="hu-HU" sz="1400" dirty="0" err="1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button</a:t>
            </a:r>
            <a:r>
              <a:rPr lang="hu-HU" sz="1400" dirty="0">
                <a:latin typeface="Cascadia Mono SemiLight" panose="020B0609020000020004" pitchFamily="49" charset="0"/>
                <a:ea typeface="Cascadia Mono SemiLight" panose="020B0609020000020004" pitchFamily="49" charset="0"/>
                <a:cs typeface="Cascadia Mono SemiLight" panose="020B06090200000200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8638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313</TotalTime>
  <Words>563</Words>
  <Application>Microsoft Office PowerPoint</Application>
  <PresentationFormat>Szélesvásznú</PresentationFormat>
  <Paragraphs>178</Paragraphs>
  <Slides>8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Cascadia Mono SemiLight</vt:lpstr>
      <vt:lpstr>Office-téma</vt:lpstr>
      <vt:lpstr>Budapest Sporttelep kereső</vt:lpstr>
      <vt:lpstr>Index.html (bejelentkezés előtt)</vt:lpstr>
      <vt:lpstr>Bejelentkezés.html</vt:lpstr>
      <vt:lpstr>Index.html (bejelentkezés után)</vt:lpstr>
      <vt:lpstr>Helyszínek.html</vt:lpstr>
      <vt:lpstr>Sportágak.html</vt:lpstr>
      <vt:lpstr>Kapcsolat.html</vt:lpstr>
      <vt:lpstr>Foglalások.html</vt:lpstr>
    </vt:vector>
  </TitlesOfParts>
  <Company>Prohuman Zrt.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Pásztor Laci</dc:creator>
  <cp:lastModifiedBy>Pásztor Laci</cp:lastModifiedBy>
  <cp:revision>1</cp:revision>
  <dcterms:created xsi:type="dcterms:W3CDTF">2025-07-24T08:28:49Z</dcterms:created>
  <dcterms:modified xsi:type="dcterms:W3CDTF">2025-07-25T09:30:08Z</dcterms:modified>
</cp:coreProperties>
</file>

<file path=docProps/thumbnail.jpeg>
</file>